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tinder Parmar" initials="JP" lastIdx="1" clrIdx="0">
    <p:extLst>
      <p:ext uri="{19B8F6BF-5375-455C-9EA6-DF929625EA0E}">
        <p15:presenceInfo xmlns:p15="http://schemas.microsoft.com/office/powerpoint/2012/main" userId="S::jatinder.parmar@keithprowse.co.uk::a63c6a56-fe1f-4931-a100-7e66bb940f1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BDA217-13ED-4A4F-B123-06D840820F24}" v="10" dt="2022-03-25T09:58:18.2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80" d="100"/>
          <a:sy n="80" d="100"/>
        </p:scale>
        <p:origin x="126" y="5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tinder Parmar" userId="a63c6a56-fe1f-4931-a100-7e66bb940f10" providerId="ADAL" clId="{46245DC6-C411-4F86-9B19-9E3700115969}"/>
    <pc:docChg chg="undo custSel addSld modSld">
      <pc:chgData name="Jatinder Parmar" userId="a63c6a56-fe1f-4931-a100-7e66bb940f10" providerId="ADAL" clId="{46245DC6-C411-4F86-9B19-9E3700115969}" dt="2022-03-09T10:14:52.049" v="758" actId="14100"/>
      <pc:docMkLst>
        <pc:docMk/>
      </pc:docMkLst>
      <pc:sldChg chg="addSp delSp modSp new mod setBg setClrOvrMap">
        <pc:chgData name="Jatinder Parmar" userId="a63c6a56-fe1f-4931-a100-7e66bb940f10" providerId="ADAL" clId="{46245DC6-C411-4F86-9B19-9E3700115969}" dt="2022-03-09T10:07:30.100" v="557" actId="20577"/>
        <pc:sldMkLst>
          <pc:docMk/>
          <pc:sldMk cId="3436633383" sldId="258"/>
        </pc:sldMkLst>
        <pc:spChg chg="mod">
          <ac:chgData name="Jatinder Parmar" userId="a63c6a56-fe1f-4931-a100-7e66bb940f10" providerId="ADAL" clId="{46245DC6-C411-4F86-9B19-9E3700115969}" dt="2022-03-09T10:01:26.645" v="525" actId="1076"/>
          <ac:spMkLst>
            <pc:docMk/>
            <pc:sldMk cId="3436633383" sldId="258"/>
            <ac:spMk id="2" creationId="{DA8FB982-C06D-4249-B364-9E809A59565D}"/>
          </ac:spMkLst>
        </pc:spChg>
        <pc:spChg chg="del mod">
          <ac:chgData name="Jatinder Parmar" userId="a63c6a56-fe1f-4931-a100-7e66bb940f10" providerId="ADAL" clId="{46245DC6-C411-4F86-9B19-9E3700115969}" dt="2022-03-09T09:45:48.251" v="24"/>
          <ac:spMkLst>
            <pc:docMk/>
            <pc:sldMk cId="3436633383" sldId="258"/>
            <ac:spMk id="3" creationId="{98883DA6-7C52-4736-80E9-E643A2359783}"/>
          </ac:spMkLst>
        </pc:spChg>
        <pc:spChg chg="add del">
          <ac:chgData name="Jatinder Parmar" userId="a63c6a56-fe1f-4931-a100-7e66bb940f10" providerId="ADAL" clId="{46245DC6-C411-4F86-9B19-9E3700115969}" dt="2022-03-09T09:46:09.821" v="26" actId="26606"/>
          <ac:spMkLst>
            <pc:docMk/>
            <pc:sldMk cId="3436633383" sldId="258"/>
            <ac:spMk id="71" creationId="{A4AC5506-6312-4701-8D3C-40187889A947}"/>
          </ac:spMkLst>
        </pc:spChg>
        <pc:spChg chg="add del">
          <ac:chgData name="Jatinder Parmar" userId="a63c6a56-fe1f-4931-a100-7e66bb940f10" providerId="ADAL" clId="{46245DC6-C411-4F86-9B19-9E3700115969}" dt="2022-03-09T10:00:49.758" v="513" actId="26606"/>
          <ac:spMkLst>
            <pc:docMk/>
            <pc:sldMk cId="3436633383" sldId="258"/>
            <ac:spMk id="74" creationId="{DCFD1A13-2B88-47B7-AAE9-AD6F3296EE2F}"/>
          </ac:spMkLst>
        </pc:spChg>
        <pc:spChg chg="add del">
          <ac:chgData name="Jatinder Parmar" userId="a63c6a56-fe1f-4931-a100-7e66bb940f10" providerId="ADAL" clId="{46245DC6-C411-4F86-9B19-9E3700115969}" dt="2022-03-09T10:00:49.758" v="513" actId="26606"/>
          <ac:spMkLst>
            <pc:docMk/>
            <pc:sldMk cId="3436633383" sldId="258"/>
            <ac:spMk id="76" creationId="{F5CE4102-C93A-420A-98A7-5A7DD0C5C5B1}"/>
          </ac:spMkLst>
        </pc:spChg>
        <pc:spChg chg="add del">
          <ac:chgData name="Jatinder Parmar" userId="a63c6a56-fe1f-4931-a100-7e66bb940f10" providerId="ADAL" clId="{46245DC6-C411-4F86-9B19-9E3700115969}" dt="2022-03-09T09:49:21.519" v="117" actId="26606"/>
          <ac:spMkLst>
            <pc:docMk/>
            <pc:sldMk cId="3436633383" sldId="258"/>
            <ac:spMk id="77" creationId="{2B566528-1B12-4246-9431-5C2D7D081168}"/>
          </ac:spMkLst>
        </pc:spChg>
        <pc:spChg chg="add del">
          <ac:chgData name="Jatinder Parmar" userId="a63c6a56-fe1f-4931-a100-7e66bb940f10" providerId="ADAL" clId="{46245DC6-C411-4F86-9B19-9E3700115969}" dt="2022-03-09T10:00:54.579" v="515" actId="26606"/>
          <ac:spMkLst>
            <pc:docMk/>
            <pc:sldMk cId="3436633383" sldId="258"/>
            <ac:spMk id="78" creationId="{C87417AF-190E-4D6E-AFA6-7D3E84B0B430}"/>
          </ac:spMkLst>
        </pc:spChg>
        <pc:spChg chg="add del">
          <ac:chgData name="Jatinder Parmar" userId="a63c6a56-fe1f-4931-a100-7e66bb940f10" providerId="ADAL" clId="{46245DC6-C411-4F86-9B19-9E3700115969}" dt="2022-03-09T10:00:54.579" v="515" actId="26606"/>
          <ac:spMkLst>
            <pc:docMk/>
            <pc:sldMk cId="3436633383" sldId="258"/>
            <ac:spMk id="80" creationId="{80B30ED8-273E-4C07-8568-2FE5CC5C483D}"/>
          </ac:spMkLst>
        </pc:spChg>
        <pc:spChg chg="add del">
          <ac:chgData name="Jatinder Parmar" userId="a63c6a56-fe1f-4931-a100-7e66bb940f10" providerId="ADAL" clId="{46245DC6-C411-4F86-9B19-9E3700115969}" dt="2022-03-09T09:52:15.850" v="287" actId="26606"/>
          <ac:spMkLst>
            <pc:docMk/>
            <pc:sldMk cId="3436633383" sldId="258"/>
            <ac:spMk id="91" creationId="{B775CD93-9DF2-48CB-9F57-1BCA9A46C7FA}"/>
          </ac:spMkLst>
        </pc:spChg>
        <pc:spChg chg="add del">
          <ac:chgData name="Jatinder Parmar" userId="a63c6a56-fe1f-4931-a100-7e66bb940f10" providerId="ADAL" clId="{46245DC6-C411-4F86-9B19-9E3700115969}" dt="2022-03-09T09:52:15.850" v="287" actId="26606"/>
          <ac:spMkLst>
            <pc:docMk/>
            <pc:sldMk cId="3436633383" sldId="258"/>
            <ac:spMk id="93" creationId="{E186B68C-84BC-4A6E-99D1-EE87483C1349}"/>
          </ac:spMkLst>
        </pc:spChg>
        <pc:spChg chg="add del">
          <ac:chgData name="Jatinder Parmar" userId="a63c6a56-fe1f-4931-a100-7e66bb940f10" providerId="ADAL" clId="{46245DC6-C411-4F86-9B19-9E3700115969}" dt="2022-03-09T09:52:15.850" v="287" actId="26606"/>
          <ac:spMkLst>
            <pc:docMk/>
            <pc:sldMk cId="3436633383" sldId="258"/>
            <ac:spMk id="95" creationId="{6166C6D1-23AC-49C4-BA07-238E4E9F8CEB}"/>
          </ac:spMkLst>
        </pc:spChg>
        <pc:spChg chg="add del">
          <ac:chgData name="Jatinder Parmar" userId="a63c6a56-fe1f-4931-a100-7e66bb940f10" providerId="ADAL" clId="{46245DC6-C411-4F86-9B19-9E3700115969}" dt="2022-03-09T09:52:15.850" v="287" actId="26606"/>
          <ac:spMkLst>
            <pc:docMk/>
            <pc:sldMk cId="3436633383" sldId="258"/>
            <ac:spMk id="97" creationId="{33A87B69-D1B1-4DA7-B224-F220FC5235E6}"/>
          </ac:spMkLst>
        </pc:spChg>
        <pc:spChg chg="add del">
          <ac:chgData name="Jatinder Parmar" userId="a63c6a56-fe1f-4931-a100-7e66bb940f10" providerId="ADAL" clId="{46245DC6-C411-4F86-9B19-9E3700115969}" dt="2022-03-09T09:52:15.850" v="287" actId="26606"/>
          <ac:spMkLst>
            <pc:docMk/>
            <pc:sldMk cId="3436633383" sldId="258"/>
            <ac:spMk id="99" creationId="{1C091803-41C2-48E0-9228-5148460C7479}"/>
          </ac:spMkLst>
        </pc:spChg>
        <pc:spChg chg="add del">
          <ac:chgData name="Jatinder Parmar" userId="a63c6a56-fe1f-4931-a100-7e66bb940f10" providerId="ADAL" clId="{46245DC6-C411-4F86-9B19-9E3700115969}" dt="2022-03-09T09:52:28.435" v="289" actId="26606"/>
          <ac:spMkLst>
            <pc:docMk/>
            <pc:sldMk cId="3436633383" sldId="258"/>
            <ac:spMk id="103" creationId="{B8114C98-A349-4111-A123-E8EAB86ABE30}"/>
          </ac:spMkLst>
        </pc:spChg>
        <pc:spChg chg="add del">
          <ac:chgData name="Jatinder Parmar" userId="a63c6a56-fe1f-4931-a100-7e66bb940f10" providerId="ADAL" clId="{46245DC6-C411-4F86-9B19-9E3700115969}" dt="2022-03-09T09:52:28.435" v="289" actId="26606"/>
          <ac:spMkLst>
            <pc:docMk/>
            <pc:sldMk cId="3436633383" sldId="258"/>
            <ac:spMk id="111" creationId="{E2D3D3F2-ABBB-4453-B1C5-1BEBF7E4DD56}"/>
          </ac:spMkLst>
        </pc:spChg>
        <pc:spChg chg="add del">
          <ac:chgData name="Jatinder Parmar" userId="a63c6a56-fe1f-4931-a100-7e66bb940f10" providerId="ADAL" clId="{46245DC6-C411-4F86-9B19-9E3700115969}" dt="2022-03-09T09:55:04.232" v="360" actId="26606"/>
          <ac:spMkLst>
            <pc:docMk/>
            <pc:sldMk cId="3436633383" sldId="258"/>
            <ac:spMk id="123" creationId="{84DF55BE-B4AB-4BA1-BDE1-E9F7FB3F110A}"/>
          </ac:spMkLst>
        </pc:spChg>
        <pc:spChg chg="add del">
          <ac:chgData name="Jatinder Parmar" userId="a63c6a56-fe1f-4931-a100-7e66bb940f10" providerId="ADAL" clId="{46245DC6-C411-4F86-9B19-9E3700115969}" dt="2022-03-09T09:50:24.403" v="171" actId="26606"/>
          <ac:spMkLst>
            <pc:docMk/>
            <pc:sldMk cId="3436633383" sldId="258"/>
            <ac:spMk id="143" creationId="{4038CB10-1F5C-4D54-9DF7-12586DE5B007}"/>
          </ac:spMkLst>
        </pc:spChg>
        <pc:spChg chg="add del">
          <ac:chgData name="Jatinder Parmar" userId="a63c6a56-fe1f-4931-a100-7e66bb940f10" providerId="ADAL" clId="{46245DC6-C411-4F86-9B19-9E3700115969}" dt="2022-03-09T09:50:24.403" v="171" actId="26606"/>
          <ac:spMkLst>
            <pc:docMk/>
            <pc:sldMk cId="3436633383" sldId="258"/>
            <ac:spMk id="145" creationId="{36D30126-6314-4A93-B27E-5C66CF781924}"/>
          </ac:spMkLst>
        </pc:spChg>
        <pc:spChg chg="add del">
          <ac:chgData name="Jatinder Parmar" userId="a63c6a56-fe1f-4931-a100-7e66bb940f10" providerId="ADAL" clId="{46245DC6-C411-4F86-9B19-9E3700115969}" dt="2022-03-09T09:50:24.403" v="171" actId="26606"/>
          <ac:spMkLst>
            <pc:docMk/>
            <pc:sldMk cId="3436633383" sldId="258"/>
            <ac:spMk id="147" creationId="{73ED6512-6858-4552-B699-9A97FE9A4EA2}"/>
          </ac:spMkLst>
        </pc:spChg>
        <pc:spChg chg="add del">
          <ac:chgData name="Jatinder Parmar" userId="a63c6a56-fe1f-4931-a100-7e66bb940f10" providerId="ADAL" clId="{46245DC6-C411-4F86-9B19-9E3700115969}" dt="2022-03-09T09:55:33.468" v="366" actId="26606"/>
          <ac:spMkLst>
            <pc:docMk/>
            <pc:sldMk cId="3436633383" sldId="258"/>
            <ac:spMk id="189" creationId="{5A0118C5-4F8D-4CF4-BADD-53FEACC6C42A}"/>
          </ac:spMkLst>
        </pc:spChg>
        <pc:spChg chg="add del">
          <ac:chgData name="Jatinder Parmar" userId="a63c6a56-fe1f-4931-a100-7e66bb940f10" providerId="ADAL" clId="{46245DC6-C411-4F86-9B19-9E3700115969}" dt="2022-03-09T09:50:41.571" v="174" actId="26606"/>
          <ac:spMkLst>
            <pc:docMk/>
            <pc:sldMk cId="3436633383" sldId="258"/>
            <ac:spMk id="192" creationId="{05C7EBC3-4672-4DAB-81C2-58661FAFAED6}"/>
          </ac:spMkLst>
        </pc:spChg>
        <pc:spChg chg="add del">
          <ac:chgData name="Jatinder Parmar" userId="a63c6a56-fe1f-4931-a100-7e66bb940f10" providerId="ADAL" clId="{46245DC6-C411-4F86-9B19-9E3700115969}" dt="2022-03-09T09:50:41.571" v="174" actId="26606"/>
          <ac:spMkLst>
            <pc:docMk/>
            <pc:sldMk cId="3436633383" sldId="258"/>
            <ac:spMk id="193" creationId="{40BF962F-4C6F-461E-86F2-C43F56CC939B}"/>
          </ac:spMkLst>
        </pc:spChg>
        <pc:spChg chg="add del">
          <ac:chgData name="Jatinder Parmar" userId="a63c6a56-fe1f-4931-a100-7e66bb940f10" providerId="ADAL" clId="{46245DC6-C411-4F86-9B19-9E3700115969}" dt="2022-03-09T09:50:41.571" v="174" actId="26606"/>
          <ac:spMkLst>
            <pc:docMk/>
            <pc:sldMk cId="3436633383" sldId="258"/>
            <ac:spMk id="194" creationId="{2E94A4F7-38E4-45EA-8E2E-CE1B5766B4F1}"/>
          </ac:spMkLst>
        </pc:spChg>
        <pc:spChg chg="add del">
          <ac:chgData name="Jatinder Parmar" userId="a63c6a56-fe1f-4931-a100-7e66bb940f10" providerId="ADAL" clId="{46245DC6-C411-4F86-9B19-9E3700115969}" dt="2022-03-09T09:55:33.468" v="366" actId="26606"/>
          <ac:spMkLst>
            <pc:docMk/>
            <pc:sldMk cId="3436633383" sldId="258"/>
            <ac:spMk id="199" creationId="{EAED1919-54A1-41C9-B30B-A3FF3F58E38B}"/>
          </ac:spMkLst>
        </pc:spChg>
        <pc:spChg chg="add del">
          <ac:chgData name="Jatinder Parmar" userId="a63c6a56-fe1f-4931-a100-7e66bb940f10" providerId="ADAL" clId="{46245DC6-C411-4F86-9B19-9E3700115969}" dt="2022-03-09T09:55:33.468" v="366" actId="26606"/>
          <ac:spMkLst>
            <pc:docMk/>
            <pc:sldMk cId="3436633383" sldId="258"/>
            <ac:spMk id="325" creationId="{FFFEB18F-F81F-4CED-BE64-EB888A77C3B8}"/>
          </ac:spMkLst>
        </pc:spChg>
        <pc:spChg chg="add del">
          <ac:chgData name="Jatinder Parmar" userId="a63c6a56-fe1f-4931-a100-7e66bb940f10" providerId="ADAL" clId="{46245DC6-C411-4F86-9B19-9E3700115969}" dt="2022-03-09T09:46:14.987" v="28" actId="26606"/>
          <ac:spMkLst>
            <pc:docMk/>
            <pc:sldMk cId="3436633383" sldId="258"/>
            <ac:spMk id="3076" creationId="{1D3FF299-8BC3-4A16-8A7B-A6C46CF07CFC}"/>
          </ac:spMkLst>
        </pc:spChg>
        <pc:spChg chg="add del">
          <ac:chgData name="Jatinder Parmar" userId="a63c6a56-fe1f-4931-a100-7e66bb940f10" providerId="ADAL" clId="{46245DC6-C411-4F86-9B19-9E3700115969}" dt="2022-03-09T09:46:39.470" v="49" actId="26606"/>
          <ac:spMkLst>
            <pc:docMk/>
            <pc:sldMk cId="3436633383" sldId="258"/>
            <ac:spMk id="3078" creationId="{A4AC5506-6312-4701-8D3C-40187889A947}"/>
          </ac:spMkLst>
        </pc:spChg>
        <pc:spChg chg="add del mod ord">
          <ac:chgData name="Jatinder Parmar" userId="a63c6a56-fe1f-4931-a100-7e66bb940f10" providerId="ADAL" clId="{46245DC6-C411-4F86-9B19-9E3700115969}" dt="2022-03-09T10:01:00.122" v="520" actId="26606"/>
          <ac:spMkLst>
            <pc:docMk/>
            <pc:sldMk cId="3436633383" sldId="258"/>
            <ac:spMk id="3082" creationId="{EB3C70B7-F69C-43A8-B754-1A879FB8B3D1}"/>
          </ac:spMkLst>
        </pc:spChg>
        <pc:spChg chg="add del">
          <ac:chgData name="Jatinder Parmar" userId="a63c6a56-fe1f-4931-a100-7e66bb940f10" providerId="ADAL" clId="{46245DC6-C411-4F86-9B19-9E3700115969}" dt="2022-03-09T09:52:00.497" v="284" actId="26606"/>
          <ac:spMkLst>
            <pc:docMk/>
            <pc:sldMk cId="3436633383" sldId="258"/>
            <ac:spMk id="3084" creationId="{33CD251C-A887-4D2F-925B-FC097198538B}"/>
          </ac:spMkLst>
        </pc:spChg>
        <pc:spChg chg="add del">
          <ac:chgData name="Jatinder Parmar" userId="a63c6a56-fe1f-4931-a100-7e66bb940f10" providerId="ADAL" clId="{46245DC6-C411-4F86-9B19-9E3700115969}" dt="2022-03-09T09:52:00.497" v="284" actId="26606"/>
          <ac:spMkLst>
            <pc:docMk/>
            <pc:sldMk cId="3436633383" sldId="258"/>
            <ac:spMk id="3085" creationId="{B19D093C-27FB-4032-B282-42C4563F257C}"/>
          </ac:spMkLst>
        </pc:spChg>
        <pc:spChg chg="add del">
          <ac:chgData name="Jatinder Parmar" userId="a63c6a56-fe1f-4931-a100-7e66bb940f10" providerId="ADAL" clId="{46245DC6-C411-4F86-9B19-9E3700115969}" dt="2022-03-09T09:52:00.489" v="283" actId="26606"/>
          <ac:spMkLst>
            <pc:docMk/>
            <pc:sldMk cId="3436633383" sldId="258"/>
            <ac:spMk id="3088" creationId="{33CD251C-A887-4D2F-925B-FC097198538B}"/>
          </ac:spMkLst>
        </pc:spChg>
        <pc:spChg chg="add del">
          <ac:chgData name="Jatinder Parmar" userId="a63c6a56-fe1f-4931-a100-7e66bb940f10" providerId="ADAL" clId="{46245DC6-C411-4F86-9B19-9E3700115969}" dt="2022-03-09T09:52:00.489" v="283" actId="26606"/>
          <ac:spMkLst>
            <pc:docMk/>
            <pc:sldMk cId="3436633383" sldId="258"/>
            <ac:spMk id="3089" creationId="{B19D093C-27FB-4032-B282-42C4563F257C}"/>
          </ac:spMkLst>
        </pc:spChg>
        <pc:spChg chg="add del">
          <ac:chgData name="Jatinder Parmar" userId="a63c6a56-fe1f-4931-a100-7e66bb940f10" providerId="ADAL" clId="{46245DC6-C411-4F86-9B19-9E3700115969}" dt="2022-03-09T09:52:40.572" v="296" actId="26606"/>
          <ac:spMkLst>
            <pc:docMk/>
            <pc:sldMk cId="3436633383" sldId="258"/>
            <ac:spMk id="3092" creationId="{4038CB10-1F5C-4D54-9DF7-12586DE5B007}"/>
          </ac:spMkLst>
        </pc:spChg>
        <pc:spChg chg="add del">
          <ac:chgData name="Jatinder Parmar" userId="a63c6a56-fe1f-4931-a100-7e66bb940f10" providerId="ADAL" clId="{46245DC6-C411-4F86-9B19-9E3700115969}" dt="2022-03-09T09:52:40.572" v="296" actId="26606"/>
          <ac:spMkLst>
            <pc:docMk/>
            <pc:sldMk cId="3436633383" sldId="258"/>
            <ac:spMk id="3093" creationId="{36D30126-6314-4A93-B27E-5C66CF781924}"/>
          </ac:spMkLst>
        </pc:spChg>
        <pc:spChg chg="add del">
          <ac:chgData name="Jatinder Parmar" userId="a63c6a56-fe1f-4931-a100-7e66bb940f10" providerId="ADAL" clId="{46245DC6-C411-4F86-9B19-9E3700115969}" dt="2022-03-09T09:52:40.572" v="296" actId="26606"/>
          <ac:spMkLst>
            <pc:docMk/>
            <pc:sldMk cId="3436633383" sldId="258"/>
            <ac:spMk id="3094" creationId="{73ED6512-6858-4552-B699-9A97FE9A4EA2}"/>
          </ac:spMkLst>
        </pc:spChg>
        <pc:spChg chg="add del">
          <ac:chgData name="Jatinder Parmar" userId="a63c6a56-fe1f-4931-a100-7e66bb940f10" providerId="ADAL" clId="{46245DC6-C411-4F86-9B19-9E3700115969}" dt="2022-03-09T09:52:28.435" v="289" actId="26606"/>
          <ac:spMkLst>
            <pc:docMk/>
            <pc:sldMk cId="3436633383" sldId="258"/>
            <ac:spMk id="3096" creationId="{D7A453D2-15D8-4403-815F-291FA16340D9}"/>
          </ac:spMkLst>
        </pc:spChg>
        <pc:spChg chg="add del">
          <ac:chgData name="Jatinder Parmar" userId="a63c6a56-fe1f-4931-a100-7e66bb940f10" providerId="ADAL" clId="{46245DC6-C411-4F86-9B19-9E3700115969}" dt="2022-03-09T09:52:28.435" v="289" actId="26606"/>
          <ac:spMkLst>
            <pc:docMk/>
            <pc:sldMk cId="3436633383" sldId="258"/>
            <ac:spMk id="3097" creationId="{8161EA6B-09CA-445B-AB0D-8DF76FA92DEF}"/>
          </ac:spMkLst>
        </pc:spChg>
        <pc:spChg chg="add del">
          <ac:chgData name="Jatinder Parmar" userId="a63c6a56-fe1f-4931-a100-7e66bb940f10" providerId="ADAL" clId="{46245DC6-C411-4F86-9B19-9E3700115969}" dt="2022-03-09T09:52:31.151" v="291" actId="26606"/>
          <ac:spMkLst>
            <pc:docMk/>
            <pc:sldMk cId="3436633383" sldId="258"/>
            <ac:spMk id="3102" creationId="{B775CD93-9DF2-48CB-9F57-1BCA9A46C7FA}"/>
          </ac:spMkLst>
        </pc:spChg>
        <pc:spChg chg="add del">
          <ac:chgData name="Jatinder Parmar" userId="a63c6a56-fe1f-4931-a100-7e66bb940f10" providerId="ADAL" clId="{46245DC6-C411-4F86-9B19-9E3700115969}" dt="2022-03-09T09:52:31.151" v="291" actId="26606"/>
          <ac:spMkLst>
            <pc:docMk/>
            <pc:sldMk cId="3436633383" sldId="258"/>
            <ac:spMk id="3103" creationId="{E186B68C-84BC-4A6E-99D1-EE87483C1349}"/>
          </ac:spMkLst>
        </pc:spChg>
        <pc:spChg chg="add del">
          <ac:chgData name="Jatinder Parmar" userId="a63c6a56-fe1f-4931-a100-7e66bb940f10" providerId="ADAL" clId="{46245DC6-C411-4F86-9B19-9E3700115969}" dt="2022-03-09T09:52:31.151" v="291" actId="26606"/>
          <ac:spMkLst>
            <pc:docMk/>
            <pc:sldMk cId="3436633383" sldId="258"/>
            <ac:spMk id="3104" creationId="{6166C6D1-23AC-49C4-BA07-238E4E9F8CEB}"/>
          </ac:spMkLst>
        </pc:spChg>
        <pc:spChg chg="add del">
          <ac:chgData name="Jatinder Parmar" userId="a63c6a56-fe1f-4931-a100-7e66bb940f10" providerId="ADAL" clId="{46245DC6-C411-4F86-9B19-9E3700115969}" dt="2022-03-09T09:52:31.151" v="291" actId="26606"/>
          <ac:spMkLst>
            <pc:docMk/>
            <pc:sldMk cId="3436633383" sldId="258"/>
            <ac:spMk id="3105" creationId="{33A87B69-D1B1-4DA7-B224-F220FC5235E6}"/>
          </ac:spMkLst>
        </pc:spChg>
        <pc:spChg chg="add del">
          <ac:chgData name="Jatinder Parmar" userId="a63c6a56-fe1f-4931-a100-7e66bb940f10" providerId="ADAL" clId="{46245DC6-C411-4F86-9B19-9E3700115969}" dt="2022-03-09T09:52:31.151" v="291" actId="26606"/>
          <ac:spMkLst>
            <pc:docMk/>
            <pc:sldMk cId="3436633383" sldId="258"/>
            <ac:spMk id="3106" creationId="{1C091803-41C2-48E0-9228-5148460C7479}"/>
          </ac:spMkLst>
        </pc:spChg>
        <pc:spChg chg="add del">
          <ac:chgData name="Jatinder Parmar" userId="a63c6a56-fe1f-4931-a100-7e66bb940f10" providerId="ADAL" clId="{46245DC6-C411-4F86-9B19-9E3700115969}" dt="2022-03-09T09:52:35.834" v="293" actId="26606"/>
          <ac:spMkLst>
            <pc:docMk/>
            <pc:sldMk cId="3436633383" sldId="258"/>
            <ac:spMk id="3108" creationId="{D7A453D2-15D8-4403-815F-291FA16340D9}"/>
          </ac:spMkLst>
        </pc:spChg>
        <pc:spChg chg="add del">
          <ac:chgData name="Jatinder Parmar" userId="a63c6a56-fe1f-4931-a100-7e66bb940f10" providerId="ADAL" clId="{46245DC6-C411-4F86-9B19-9E3700115969}" dt="2022-03-09T09:52:35.834" v="293" actId="26606"/>
          <ac:spMkLst>
            <pc:docMk/>
            <pc:sldMk cId="3436633383" sldId="258"/>
            <ac:spMk id="3109" creationId="{8161EA6B-09CA-445B-AB0D-8DF76FA92DEF}"/>
          </ac:spMkLst>
        </pc:spChg>
        <pc:spChg chg="add del">
          <ac:chgData name="Jatinder Parmar" userId="a63c6a56-fe1f-4931-a100-7e66bb940f10" providerId="ADAL" clId="{46245DC6-C411-4F86-9B19-9E3700115969}" dt="2022-03-09T09:52:35.834" v="293" actId="26606"/>
          <ac:spMkLst>
            <pc:docMk/>
            <pc:sldMk cId="3436633383" sldId="258"/>
            <ac:spMk id="3113" creationId="{B8114C98-A349-4111-A123-E8EAB86ABE30}"/>
          </ac:spMkLst>
        </pc:spChg>
        <pc:spChg chg="add del">
          <ac:chgData name="Jatinder Parmar" userId="a63c6a56-fe1f-4931-a100-7e66bb940f10" providerId="ADAL" clId="{46245DC6-C411-4F86-9B19-9E3700115969}" dt="2022-03-09T09:52:35.834" v="293" actId="26606"/>
          <ac:spMkLst>
            <pc:docMk/>
            <pc:sldMk cId="3436633383" sldId="258"/>
            <ac:spMk id="3115" creationId="{E2D3D3F2-ABBB-4453-B1C5-1BEBF7E4DD56}"/>
          </ac:spMkLst>
        </pc:spChg>
        <pc:spChg chg="add del">
          <ac:chgData name="Jatinder Parmar" userId="a63c6a56-fe1f-4931-a100-7e66bb940f10" providerId="ADAL" clId="{46245DC6-C411-4F86-9B19-9E3700115969}" dt="2022-03-09T09:52:40.563" v="295" actId="26606"/>
          <ac:spMkLst>
            <pc:docMk/>
            <pc:sldMk cId="3436633383" sldId="258"/>
            <ac:spMk id="3119" creationId="{33CD251C-A887-4D2F-925B-FC097198538B}"/>
          </ac:spMkLst>
        </pc:spChg>
        <pc:spChg chg="add del">
          <ac:chgData name="Jatinder Parmar" userId="a63c6a56-fe1f-4931-a100-7e66bb940f10" providerId="ADAL" clId="{46245DC6-C411-4F86-9B19-9E3700115969}" dt="2022-03-09T09:52:40.563" v="295" actId="26606"/>
          <ac:spMkLst>
            <pc:docMk/>
            <pc:sldMk cId="3436633383" sldId="258"/>
            <ac:spMk id="3120" creationId="{3B2069EE-A08E-44F0-B3F9-3CF8CC2DCAD5}"/>
          </ac:spMkLst>
        </pc:spChg>
        <pc:spChg chg="add del">
          <ac:chgData name="Jatinder Parmar" userId="a63c6a56-fe1f-4931-a100-7e66bb940f10" providerId="ADAL" clId="{46245DC6-C411-4F86-9B19-9E3700115969}" dt="2022-03-09T09:55:04.238" v="361" actId="26606"/>
          <ac:spMkLst>
            <pc:docMk/>
            <pc:sldMk cId="3436633383" sldId="258"/>
            <ac:spMk id="3125" creationId="{B0792D4F-247E-46FE-85FC-881DEFA41D94}"/>
          </ac:spMkLst>
        </pc:spChg>
        <pc:spChg chg="add del">
          <ac:chgData name="Jatinder Parmar" userId="a63c6a56-fe1f-4931-a100-7e66bb940f10" providerId="ADAL" clId="{46245DC6-C411-4F86-9B19-9E3700115969}" dt="2022-03-09T09:55:33.477" v="367" actId="26606"/>
          <ac:spMkLst>
            <pc:docMk/>
            <pc:sldMk cId="3436633383" sldId="258"/>
            <ac:spMk id="3128" creationId="{2B39286B-772E-4B31-95F0-33484AFAA6E6}"/>
          </ac:spMkLst>
        </pc:spChg>
        <pc:spChg chg="add del">
          <ac:chgData name="Jatinder Parmar" userId="a63c6a56-fe1f-4931-a100-7e66bb940f10" providerId="ADAL" clId="{46245DC6-C411-4F86-9B19-9E3700115969}" dt="2022-03-09T10:01:00.122" v="520" actId="26606"/>
          <ac:spMkLst>
            <pc:docMk/>
            <pc:sldMk cId="3436633383" sldId="258"/>
            <ac:spMk id="3133" creationId="{A7AE9375-4664-4DB2-922D-2782A6E439AC}"/>
          </ac:spMkLst>
        </pc:spChg>
        <pc:spChg chg="add del">
          <ac:chgData name="Jatinder Parmar" userId="a63c6a56-fe1f-4931-a100-7e66bb940f10" providerId="ADAL" clId="{46245DC6-C411-4F86-9B19-9E3700115969}" dt="2022-03-09T10:01:00.122" v="520" actId="26606"/>
          <ac:spMkLst>
            <pc:docMk/>
            <pc:sldMk cId="3436633383" sldId="258"/>
            <ac:spMk id="3135" creationId="{C87417AF-190E-4D6E-AFA6-7D3E84B0B430}"/>
          </ac:spMkLst>
        </pc:spChg>
        <pc:spChg chg="add del">
          <ac:chgData name="Jatinder Parmar" userId="a63c6a56-fe1f-4931-a100-7e66bb940f10" providerId="ADAL" clId="{46245DC6-C411-4F86-9B19-9E3700115969}" dt="2022-03-09T10:01:00.122" v="520" actId="26606"/>
          <ac:spMkLst>
            <pc:docMk/>
            <pc:sldMk cId="3436633383" sldId="258"/>
            <ac:spMk id="3136" creationId="{80B30ED8-273E-4C07-8568-2FE5CC5C483D}"/>
          </ac:spMkLst>
        </pc:spChg>
        <pc:spChg chg="add del">
          <ac:chgData name="Jatinder Parmar" userId="a63c6a56-fe1f-4931-a100-7e66bb940f10" providerId="ADAL" clId="{46245DC6-C411-4F86-9B19-9E3700115969}" dt="2022-03-09T10:00:54.579" v="515" actId="26606"/>
          <ac:spMkLst>
            <pc:docMk/>
            <pc:sldMk cId="3436633383" sldId="258"/>
            <ac:spMk id="3138" creationId="{A7AE9375-4664-4DB2-922D-2782A6E439AC}"/>
          </ac:spMkLst>
        </pc:spChg>
        <pc:spChg chg="add del">
          <ac:chgData name="Jatinder Parmar" userId="a63c6a56-fe1f-4931-a100-7e66bb940f10" providerId="ADAL" clId="{46245DC6-C411-4F86-9B19-9E3700115969}" dt="2022-03-09T10:00:57.588" v="517" actId="26606"/>
          <ac:spMkLst>
            <pc:docMk/>
            <pc:sldMk cId="3436633383" sldId="258"/>
            <ac:spMk id="3141" creationId="{A7AE9375-4664-4DB2-922D-2782A6E439AC}"/>
          </ac:spMkLst>
        </pc:spChg>
        <pc:spChg chg="add del">
          <ac:chgData name="Jatinder Parmar" userId="a63c6a56-fe1f-4931-a100-7e66bb940f10" providerId="ADAL" clId="{46245DC6-C411-4F86-9B19-9E3700115969}" dt="2022-03-09T10:00:57.588" v="517" actId="26606"/>
          <ac:spMkLst>
            <pc:docMk/>
            <pc:sldMk cId="3436633383" sldId="258"/>
            <ac:spMk id="3144" creationId="{C87417AF-190E-4D6E-AFA6-7D3E84B0B430}"/>
          </ac:spMkLst>
        </pc:spChg>
        <pc:spChg chg="add del">
          <ac:chgData name="Jatinder Parmar" userId="a63c6a56-fe1f-4931-a100-7e66bb940f10" providerId="ADAL" clId="{46245DC6-C411-4F86-9B19-9E3700115969}" dt="2022-03-09T10:00:57.588" v="517" actId="26606"/>
          <ac:spMkLst>
            <pc:docMk/>
            <pc:sldMk cId="3436633383" sldId="258"/>
            <ac:spMk id="3145" creationId="{80B30ED8-273E-4C07-8568-2FE5CC5C483D}"/>
          </ac:spMkLst>
        </pc:spChg>
        <pc:spChg chg="add del">
          <ac:chgData name="Jatinder Parmar" userId="a63c6a56-fe1f-4931-a100-7e66bb940f10" providerId="ADAL" clId="{46245DC6-C411-4F86-9B19-9E3700115969}" dt="2022-03-09T10:01:00.114" v="519" actId="26606"/>
          <ac:spMkLst>
            <pc:docMk/>
            <pc:sldMk cId="3436633383" sldId="258"/>
            <ac:spMk id="3147" creationId="{A7AE9375-4664-4DB2-922D-2782A6E439AC}"/>
          </ac:spMkLst>
        </pc:spChg>
        <pc:spChg chg="add del">
          <ac:chgData name="Jatinder Parmar" userId="a63c6a56-fe1f-4931-a100-7e66bb940f10" providerId="ADAL" clId="{46245DC6-C411-4F86-9B19-9E3700115969}" dt="2022-03-09T10:01:00.114" v="519" actId="26606"/>
          <ac:spMkLst>
            <pc:docMk/>
            <pc:sldMk cId="3436633383" sldId="258"/>
            <ac:spMk id="3150" creationId="{C87417AF-190E-4D6E-AFA6-7D3E84B0B430}"/>
          </ac:spMkLst>
        </pc:spChg>
        <pc:spChg chg="add del">
          <ac:chgData name="Jatinder Parmar" userId="a63c6a56-fe1f-4931-a100-7e66bb940f10" providerId="ADAL" clId="{46245DC6-C411-4F86-9B19-9E3700115969}" dt="2022-03-09T10:01:00.114" v="519" actId="26606"/>
          <ac:spMkLst>
            <pc:docMk/>
            <pc:sldMk cId="3436633383" sldId="258"/>
            <ac:spMk id="3151" creationId="{80B30ED8-273E-4C07-8568-2FE5CC5C483D}"/>
          </ac:spMkLst>
        </pc:spChg>
        <pc:spChg chg="add mod">
          <ac:chgData name="Jatinder Parmar" userId="a63c6a56-fe1f-4931-a100-7e66bb940f10" providerId="ADAL" clId="{46245DC6-C411-4F86-9B19-9E3700115969}" dt="2022-03-09T10:07:30.100" v="557" actId="20577"/>
          <ac:spMkLst>
            <pc:docMk/>
            <pc:sldMk cId="3436633383" sldId="258"/>
            <ac:spMk id="3153" creationId="{EB3C70B7-F69C-43A8-B754-1A879FB8B3D1}"/>
          </ac:spMkLst>
        </pc:spChg>
        <pc:spChg chg="add">
          <ac:chgData name="Jatinder Parmar" userId="a63c6a56-fe1f-4931-a100-7e66bb940f10" providerId="ADAL" clId="{46245DC6-C411-4F86-9B19-9E3700115969}" dt="2022-03-09T10:01:00.122" v="520" actId="26606"/>
          <ac:spMkLst>
            <pc:docMk/>
            <pc:sldMk cId="3436633383" sldId="258"/>
            <ac:spMk id="3154" creationId="{E1063ACC-684C-4227-9D75-430593BADCAF}"/>
          </ac:spMkLst>
        </pc:spChg>
        <pc:spChg chg="add">
          <ac:chgData name="Jatinder Parmar" userId="a63c6a56-fe1f-4931-a100-7e66bb940f10" providerId="ADAL" clId="{46245DC6-C411-4F86-9B19-9E3700115969}" dt="2022-03-09T10:01:00.122" v="520" actId="26606"/>
          <ac:spMkLst>
            <pc:docMk/>
            <pc:sldMk cId="3436633383" sldId="258"/>
            <ac:spMk id="3155" creationId="{8067F801-9719-4550-AFFF-C7C36842212A}"/>
          </ac:spMkLst>
        </pc:spChg>
        <pc:grpChg chg="add del">
          <ac:chgData name="Jatinder Parmar" userId="a63c6a56-fe1f-4931-a100-7e66bb940f10" providerId="ADAL" clId="{46245DC6-C411-4F86-9B19-9E3700115969}" dt="2022-03-09T09:49:21.519" v="117" actId="26606"/>
          <ac:grpSpMkLst>
            <pc:docMk/>
            <pc:sldMk cId="3436633383" sldId="258"/>
            <ac:grpSpMk id="79" creationId="{828A5161-06F1-46CF-8AD7-844680A59E13}"/>
          </ac:grpSpMkLst>
        </pc:grpChg>
        <pc:grpChg chg="add del">
          <ac:chgData name="Jatinder Parmar" userId="a63c6a56-fe1f-4931-a100-7e66bb940f10" providerId="ADAL" clId="{46245DC6-C411-4F86-9B19-9E3700115969}" dt="2022-03-09T09:49:21.519" v="117" actId="26606"/>
          <ac:grpSpMkLst>
            <pc:docMk/>
            <pc:sldMk cId="3436633383" sldId="258"/>
            <ac:grpSpMk id="83" creationId="{5995D10D-E9C9-47DB-AE7E-801FEF38F5C9}"/>
          </ac:grpSpMkLst>
        </pc:grpChg>
        <pc:grpChg chg="add del">
          <ac:chgData name="Jatinder Parmar" userId="a63c6a56-fe1f-4931-a100-7e66bb940f10" providerId="ADAL" clId="{46245DC6-C411-4F86-9B19-9E3700115969}" dt="2022-03-09T09:52:28.435" v="289" actId="26606"/>
          <ac:grpSpMkLst>
            <pc:docMk/>
            <pc:sldMk cId="3436633383" sldId="258"/>
            <ac:grpSpMk id="105" creationId="{670FB431-AE18-414D-92F4-1D12D1991152}"/>
          </ac:grpSpMkLst>
        </pc:grpChg>
        <pc:grpChg chg="add del">
          <ac:chgData name="Jatinder Parmar" userId="a63c6a56-fe1f-4931-a100-7e66bb940f10" providerId="ADAL" clId="{46245DC6-C411-4F86-9B19-9E3700115969}" dt="2022-03-09T09:52:28.435" v="289" actId="26606"/>
          <ac:grpSpMkLst>
            <pc:docMk/>
            <pc:sldMk cId="3436633383" sldId="258"/>
            <ac:grpSpMk id="113" creationId="{8214E4A5-A0D2-42C4-8D14-D2A7E495F041}"/>
          </ac:grpSpMkLst>
        </pc:grpChg>
        <pc:grpChg chg="add del">
          <ac:chgData name="Jatinder Parmar" userId="a63c6a56-fe1f-4931-a100-7e66bb940f10" providerId="ADAL" clId="{46245DC6-C411-4F86-9B19-9E3700115969}" dt="2022-03-09T09:52:28.435" v="289" actId="26606"/>
          <ac:grpSpMkLst>
            <pc:docMk/>
            <pc:sldMk cId="3436633383" sldId="258"/>
            <ac:grpSpMk id="119" creationId="{4043ADFC-DC2E-40D2-954D-4A13B908DA80}"/>
          </ac:grpSpMkLst>
        </pc:grpChg>
        <pc:grpChg chg="add del">
          <ac:chgData name="Jatinder Parmar" userId="a63c6a56-fe1f-4931-a100-7e66bb940f10" providerId="ADAL" clId="{46245DC6-C411-4F86-9B19-9E3700115969}" dt="2022-03-09T09:55:33.468" v="366" actId="26606"/>
          <ac:grpSpMkLst>
            <pc:docMk/>
            <pc:sldMk cId="3436633383" sldId="258"/>
            <ac:grpSpMk id="191" creationId="{00C7DD97-49DC-4BFD-951D-CFF51B976DE9}"/>
          </ac:grpSpMkLst>
        </pc:grpChg>
        <pc:grpChg chg="add del">
          <ac:chgData name="Jatinder Parmar" userId="a63c6a56-fe1f-4931-a100-7e66bb940f10" providerId="ADAL" clId="{46245DC6-C411-4F86-9B19-9E3700115969}" dt="2022-03-09T09:55:33.468" v="366" actId="26606"/>
          <ac:grpSpMkLst>
            <pc:docMk/>
            <pc:sldMk cId="3436633383" sldId="258"/>
            <ac:grpSpMk id="195" creationId="{176786CF-68E6-476D-909E-8522718B7BE0}"/>
          </ac:grpSpMkLst>
        </pc:grpChg>
        <pc:grpChg chg="add del">
          <ac:chgData name="Jatinder Parmar" userId="a63c6a56-fe1f-4931-a100-7e66bb940f10" providerId="ADAL" clId="{46245DC6-C411-4F86-9B19-9E3700115969}" dt="2022-03-09T09:55:33.468" v="366" actId="26606"/>
          <ac:grpSpMkLst>
            <pc:docMk/>
            <pc:sldMk cId="3436633383" sldId="258"/>
            <ac:grpSpMk id="321" creationId="{00E015F5-1A99-4E40-BC3D-7707802996B5}"/>
          </ac:grpSpMkLst>
        </pc:grpChg>
        <pc:grpChg chg="add del">
          <ac:chgData name="Jatinder Parmar" userId="a63c6a56-fe1f-4931-a100-7e66bb940f10" providerId="ADAL" clId="{46245DC6-C411-4F86-9B19-9E3700115969}" dt="2022-03-09T09:55:33.468" v="366" actId="26606"/>
          <ac:grpSpMkLst>
            <pc:docMk/>
            <pc:sldMk cId="3436633383" sldId="258"/>
            <ac:grpSpMk id="327" creationId="{A04977CB-3825-471A-A590-C57F8C350306}"/>
          </ac:grpSpMkLst>
        </pc:grpChg>
        <pc:grpChg chg="add del">
          <ac:chgData name="Jatinder Parmar" userId="a63c6a56-fe1f-4931-a100-7e66bb940f10" providerId="ADAL" clId="{46245DC6-C411-4F86-9B19-9E3700115969}" dt="2022-03-09T09:52:00.497" v="284" actId="26606"/>
          <ac:grpSpMkLst>
            <pc:docMk/>
            <pc:sldMk cId="3436633383" sldId="258"/>
            <ac:grpSpMk id="3086" creationId="{35EE815E-1BD3-4777-B652-6D98825BF66B}"/>
          </ac:grpSpMkLst>
        </pc:grpChg>
        <pc:grpChg chg="add del">
          <ac:chgData name="Jatinder Parmar" userId="a63c6a56-fe1f-4931-a100-7e66bb940f10" providerId="ADAL" clId="{46245DC6-C411-4F86-9B19-9E3700115969}" dt="2022-03-09T09:52:00.489" v="283" actId="26606"/>
          <ac:grpSpMkLst>
            <pc:docMk/>
            <pc:sldMk cId="3436633383" sldId="258"/>
            <ac:grpSpMk id="3090" creationId="{35EE815E-1BD3-4777-B652-6D98825BF66B}"/>
          </ac:grpSpMkLst>
        </pc:grpChg>
        <pc:grpChg chg="add del">
          <ac:chgData name="Jatinder Parmar" userId="a63c6a56-fe1f-4931-a100-7e66bb940f10" providerId="ADAL" clId="{46245DC6-C411-4F86-9B19-9E3700115969}" dt="2022-03-09T09:52:28.435" v="289" actId="26606"/>
          <ac:grpSpMkLst>
            <pc:docMk/>
            <pc:sldMk cId="3436633383" sldId="258"/>
            <ac:grpSpMk id="3098" creationId="{74E65F23-789E-4CB9-B34F-46A85E25D667}"/>
          </ac:grpSpMkLst>
        </pc:grpChg>
        <pc:grpChg chg="add del">
          <ac:chgData name="Jatinder Parmar" userId="a63c6a56-fe1f-4931-a100-7e66bb940f10" providerId="ADAL" clId="{46245DC6-C411-4F86-9B19-9E3700115969}" dt="2022-03-09T09:52:35.834" v="293" actId="26606"/>
          <ac:grpSpMkLst>
            <pc:docMk/>
            <pc:sldMk cId="3436633383" sldId="258"/>
            <ac:grpSpMk id="3110" creationId="{74E65F23-789E-4CB9-B34F-46A85E25D667}"/>
          </ac:grpSpMkLst>
        </pc:grpChg>
        <pc:grpChg chg="add del">
          <ac:chgData name="Jatinder Parmar" userId="a63c6a56-fe1f-4931-a100-7e66bb940f10" providerId="ADAL" clId="{46245DC6-C411-4F86-9B19-9E3700115969}" dt="2022-03-09T09:52:35.834" v="293" actId="26606"/>
          <ac:grpSpMkLst>
            <pc:docMk/>
            <pc:sldMk cId="3436633383" sldId="258"/>
            <ac:grpSpMk id="3114" creationId="{670FB431-AE18-414D-92F4-1D12D1991152}"/>
          </ac:grpSpMkLst>
        </pc:grpChg>
        <pc:grpChg chg="add del">
          <ac:chgData name="Jatinder Parmar" userId="a63c6a56-fe1f-4931-a100-7e66bb940f10" providerId="ADAL" clId="{46245DC6-C411-4F86-9B19-9E3700115969}" dt="2022-03-09T09:52:35.834" v="293" actId="26606"/>
          <ac:grpSpMkLst>
            <pc:docMk/>
            <pc:sldMk cId="3436633383" sldId="258"/>
            <ac:grpSpMk id="3116" creationId="{8214E4A5-A0D2-42C4-8D14-D2A7E495F041}"/>
          </ac:grpSpMkLst>
        </pc:grpChg>
        <pc:grpChg chg="add del">
          <ac:chgData name="Jatinder Parmar" userId="a63c6a56-fe1f-4931-a100-7e66bb940f10" providerId="ADAL" clId="{46245DC6-C411-4F86-9B19-9E3700115969}" dt="2022-03-09T09:52:35.834" v="293" actId="26606"/>
          <ac:grpSpMkLst>
            <pc:docMk/>
            <pc:sldMk cId="3436633383" sldId="258"/>
            <ac:grpSpMk id="3117" creationId="{4043ADFC-DC2E-40D2-954D-4A13B908DA80}"/>
          </ac:grpSpMkLst>
        </pc:grpChg>
        <pc:grpChg chg="add del">
          <ac:chgData name="Jatinder Parmar" userId="a63c6a56-fe1f-4931-a100-7e66bb940f10" providerId="ADAL" clId="{46245DC6-C411-4F86-9B19-9E3700115969}" dt="2022-03-09T09:52:40.563" v="295" actId="26606"/>
          <ac:grpSpMkLst>
            <pc:docMk/>
            <pc:sldMk cId="3436633383" sldId="258"/>
            <ac:grpSpMk id="3121" creationId="{C9888C69-11CC-40BA-BABF-F9B7E11C9156}"/>
          </ac:grpSpMkLst>
        </pc:grpChg>
        <pc:graphicFrameChg chg="add del">
          <ac:chgData name="Jatinder Parmar" userId="a63c6a56-fe1f-4931-a100-7e66bb940f10" providerId="ADAL" clId="{46245DC6-C411-4F86-9B19-9E3700115969}" dt="2022-03-09T10:00:57.588" v="517" actId="26606"/>
          <ac:graphicFrameMkLst>
            <pc:docMk/>
            <pc:sldMk cId="3436633383" sldId="258"/>
            <ac:graphicFrameMk id="3143" creationId="{615A4B56-9446-4BCB-824A-30692A2467AC}"/>
          </ac:graphicFrameMkLst>
        </pc:graphicFrameChg>
        <pc:graphicFrameChg chg="add del">
          <ac:chgData name="Jatinder Parmar" userId="a63c6a56-fe1f-4931-a100-7e66bb940f10" providerId="ADAL" clId="{46245DC6-C411-4F86-9B19-9E3700115969}" dt="2022-03-09T10:01:00.114" v="519" actId="26606"/>
          <ac:graphicFrameMkLst>
            <pc:docMk/>
            <pc:sldMk cId="3436633383" sldId="258"/>
            <ac:graphicFrameMk id="3149" creationId="{894BE522-0667-4501-9051-F8436351A3EC}"/>
          </ac:graphicFrameMkLst>
        </pc:graphicFrameChg>
        <pc:picChg chg="add mod ord">
          <ac:chgData name="Jatinder Parmar" userId="a63c6a56-fe1f-4931-a100-7e66bb940f10" providerId="ADAL" clId="{46245DC6-C411-4F86-9B19-9E3700115969}" dt="2022-03-09T10:01:00.122" v="520" actId="26606"/>
          <ac:picMkLst>
            <pc:docMk/>
            <pc:sldMk cId="3436633383" sldId="258"/>
            <ac:picMk id="4" creationId="{E0A1510E-B3D5-48C1-BD56-AD094E196940}"/>
          </ac:picMkLst>
        </pc:picChg>
        <pc:picChg chg="add mod ord">
          <ac:chgData name="Jatinder Parmar" userId="a63c6a56-fe1f-4931-a100-7e66bb940f10" providerId="ADAL" clId="{46245DC6-C411-4F86-9B19-9E3700115969}" dt="2022-03-09T10:01:00.122" v="520" actId="26606"/>
          <ac:picMkLst>
            <pc:docMk/>
            <pc:sldMk cId="3436633383" sldId="258"/>
            <ac:picMk id="3074" creationId="{3CC29432-A2A2-4C09-B5C2-8005426D8957}"/>
          </ac:picMkLst>
        </pc:picChg>
        <pc:cxnChg chg="add del">
          <ac:chgData name="Jatinder Parmar" userId="a63c6a56-fe1f-4931-a100-7e66bb940f10" providerId="ADAL" clId="{46245DC6-C411-4F86-9B19-9E3700115969}" dt="2022-03-09T09:55:33.477" v="367" actId="26606"/>
          <ac:cxnSpMkLst>
            <pc:docMk/>
            <pc:sldMk cId="3436633383" sldId="258"/>
            <ac:cxnSpMk id="125" creationId="{B2E2B165-FEB0-4AB6-BA83-CAA1677EE249}"/>
          </ac:cxnSpMkLst>
        </pc:cxnChg>
        <pc:cxnChg chg="add del">
          <ac:chgData name="Jatinder Parmar" userId="a63c6a56-fe1f-4931-a100-7e66bb940f10" providerId="ADAL" clId="{46245DC6-C411-4F86-9B19-9E3700115969}" dt="2022-03-09T09:55:04.238" v="361" actId="26606"/>
          <ac:cxnSpMkLst>
            <pc:docMk/>
            <pc:sldMk cId="3436633383" sldId="258"/>
            <ac:cxnSpMk id="3126" creationId="{CE272F12-AF86-441A-BC1B-C014BBBF85B5}"/>
          </ac:cxnSpMkLst>
        </pc:cxnChg>
        <pc:cxnChg chg="add del">
          <ac:chgData name="Jatinder Parmar" userId="a63c6a56-fe1f-4931-a100-7e66bb940f10" providerId="ADAL" clId="{46245DC6-C411-4F86-9B19-9E3700115969}" dt="2022-03-09T10:01:00.122" v="520" actId="26606"/>
          <ac:cxnSpMkLst>
            <pc:docMk/>
            <pc:sldMk cId="3436633383" sldId="258"/>
            <ac:cxnSpMk id="3134" creationId="{EE504C98-6397-41C1-A8D8-2D9C4ED307E0}"/>
          </ac:cxnSpMkLst>
        </pc:cxnChg>
        <pc:cxnChg chg="add del">
          <ac:chgData name="Jatinder Parmar" userId="a63c6a56-fe1f-4931-a100-7e66bb940f10" providerId="ADAL" clId="{46245DC6-C411-4F86-9B19-9E3700115969}" dt="2022-03-09T10:00:54.579" v="515" actId="26606"/>
          <ac:cxnSpMkLst>
            <pc:docMk/>
            <pc:sldMk cId="3436633383" sldId="258"/>
            <ac:cxnSpMk id="3139" creationId="{EE504C98-6397-41C1-A8D8-2D9C4ED307E0}"/>
          </ac:cxnSpMkLst>
        </pc:cxnChg>
        <pc:cxnChg chg="add del">
          <ac:chgData name="Jatinder Parmar" userId="a63c6a56-fe1f-4931-a100-7e66bb940f10" providerId="ADAL" clId="{46245DC6-C411-4F86-9B19-9E3700115969}" dt="2022-03-09T10:00:57.588" v="517" actId="26606"/>
          <ac:cxnSpMkLst>
            <pc:docMk/>
            <pc:sldMk cId="3436633383" sldId="258"/>
            <ac:cxnSpMk id="3142" creationId="{EE504C98-6397-41C1-A8D8-2D9C4ED307E0}"/>
          </ac:cxnSpMkLst>
        </pc:cxnChg>
        <pc:cxnChg chg="add del">
          <ac:chgData name="Jatinder Parmar" userId="a63c6a56-fe1f-4931-a100-7e66bb940f10" providerId="ADAL" clId="{46245DC6-C411-4F86-9B19-9E3700115969}" dt="2022-03-09T10:01:00.114" v="519" actId="26606"/>
          <ac:cxnSpMkLst>
            <pc:docMk/>
            <pc:sldMk cId="3436633383" sldId="258"/>
            <ac:cxnSpMk id="3148" creationId="{EE504C98-6397-41C1-A8D8-2D9C4ED307E0}"/>
          </ac:cxnSpMkLst>
        </pc:cxnChg>
      </pc:sldChg>
      <pc:sldChg chg="addSp delSp modSp new mod setBg setClrOvrMap addCm">
        <pc:chgData name="Jatinder Parmar" userId="a63c6a56-fe1f-4931-a100-7e66bb940f10" providerId="ADAL" clId="{46245DC6-C411-4F86-9B19-9E3700115969}" dt="2022-03-09T10:14:52.049" v="758" actId="14100"/>
        <pc:sldMkLst>
          <pc:docMk/>
          <pc:sldMk cId="688048071" sldId="259"/>
        </pc:sldMkLst>
        <pc:spChg chg="mod ord">
          <ac:chgData name="Jatinder Parmar" userId="a63c6a56-fe1f-4931-a100-7e66bb940f10" providerId="ADAL" clId="{46245DC6-C411-4F86-9B19-9E3700115969}" dt="2022-03-09T10:14:44.242" v="757" actId="26606"/>
          <ac:spMkLst>
            <pc:docMk/>
            <pc:sldMk cId="688048071" sldId="259"/>
            <ac:spMk id="2" creationId="{FA03CA94-7DAE-4AD3-8823-B178A34C2F0E}"/>
          </ac:spMkLst>
        </pc:spChg>
        <pc:spChg chg="del">
          <ac:chgData name="Jatinder Parmar" userId="a63c6a56-fe1f-4931-a100-7e66bb940f10" providerId="ADAL" clId="{46245DC6-C411-4F86-9B19-9E3700115969}" dt="2022-03-09T10:10:30.749" v="559"/>
          <ac:spMkLst>
            <pc:docMk/>
            <pc:sldMk cId="688048071" sldId="259"/>
            <ac:spMk id="3" creationId="{F0761826-0DC6-4E8D-A286-D4E810FB7FC1}"/>
          </ac:spMkLst>
        </pc:spChg>
        <pc:spChg chg="add del">
          <ac:chgData name="Jatinder Parmar" userId="a63c6a56-fe1f-4931-a100-7e66bb940f10" providerId="ADAL" clId="{46245DC6-C411-4F86-9B19-9E3700115969}" dt="2022-03-09T10:12:12.576" v="598" actId="26606"/>
          <ac:spMkLst>
            <pc:docMk/>
            <pc:sldMk cId="688048071" sldId="259"/>
            <ac:spMk id="73" creationId="{823AC064-BC96-4F32-8AE1-B2FD38754823}"/>
          </ac:spMkLst>
        </pc:spChg>
        <pc:spChg chg="add del">
          <ac:chgData name="Jatinder Parmar" userId="a63c6a56-fe1f-4931-a100-7e66bb940f10" providerId="ADAL" clId="{46245DC6-C411-4F86-9B19-9E3700115969}" dt="2022-03-09T10:12:28.397" v="602" actId="26606"/>
          <ac:spMkLst>
            <pc:docMk/>
            <pc:sldMk cId="688048071" sldId="259"/>
            <ac:spMk id="79" creationId="{4A37A7FF-19A5-40D8-8D0C-E780CBD33087}"/>
          </ac:spMkLst>
        </pc:spChg>
        <pc:spChg chg="add del">
          <ac:chgData name="Jatinder Parmar" userId="a63c6a56-fe1f-4931-a100-7e66bb940f10" providerId="ADAL" clId="{46245DC6-C411-4F86-9B19-9E3700115969}" dt="2022-03-09T10:12:28.397" v="602" actId="26606"/>
          <ac:spMkLst>
            <pc:docMk/>
            <pc:sldMk cId="688048071" sldId="259"/>
            <ac:spMk id="81" creationId="{73ED6512-6858-4552-B699-9A97FE9A4EA2}"/>
          </ac:spMkLst>
        </pc:spChg>
        <pc:spChg chg="add del">
          <ac:chgData name="Jatinder Parmar" userId="a63c6a56-fe1f-4931-a100-7e66bb940f10" providerId="ADAL" clId="{46245DC6-C411-4F86-9B19-9E3700115969}" dt="2022-03-09T10:14:38.915" v="754" actId="26606"/>
          <ac:spMkLst>
            <pc:docMk/>
            <pc:sldMk cId="688048071" sldId="259"/>
            <ac:spMk id="84" creationId="{42A5316D-ED2F-4F89-B4B4-8D9240B1A348}"/>
          </ac:spMkLst>
        </pc:spChg>
        <pc:spChg chg="add del">
          <ac:chgData name="Jatinder Parmar" userId="a63c6a56-fe1f-4931-a100-7e66bb940f10" providerId="ADAL" clId="{46245DC6-C411-4F86-9B19-9E3700115969}" dt="2022-03-09T10:14:44.236" v="756" actId="26606"/>
          <ac:spMkLst>
            <pc:docMk/>
            <pc:sldMk cId="688048071" sldId="259"/>
            <ac:spMk id="90" creationId="{0DA909B4-15FF-46A6-8A7F-7AEF977FE9ED}"/>
          </ac:spMkLst>
        </pc:spChg>
        <pc:spChg chg="add del">
          <ac:chgData name="Jatinder Parmar" userId="a63c6a56-fe1f-4931-a100-7e66bb940f10" providerId="ADAL" clId="{46245DC6-C411-4F86-9B19-9E3700115969}" dt="2022-03-09T10:14:44.236" v="756" actId="26606"/>
          <ac:spMkLst>
            <pc:docMk/>
            <pc:sldMk cId="688048071" sldId="259"/>
            <ac:spMk id="92" creationId="{1382A32C-5B0C-4B1C-A074-76C6DBCC9F87}"/>
          </ac:spMkLst>
        </pc:spChg>
        <pc:spChg chg="add del">
          <ac:chgData name="Jatinder Parmar" userId="a63c6a56-fe1f-4931-a100-7e66bb940f10" providerId="ADAL" clId="{46245DC6-C411-4F86-9B19-9E3700115969}" dt="2022-03-09T10:12:28.397" v="602" actId="26606"/>
          <ac:spMkLst>
            <pc:docMk/>
            <pc:sldMk cId="688048071" sldId="259"/>
            <ac:spMk id="4102" creationId="{4038CB10-1F5C-4D54-9DF7-12586DE5B007}"/>
          </ac:spMkLst>
        </pc:spChg>
        <pc:spChg chg="add del">
          <ac:chgData name="Jatinder Parmar" userId="a63c6a56-fe1f-4931-a100-7e66bb940f10" providerId="ADAL" clId="{46245DC6-C411-4F86-9B19-9E3700115969}" dt="2022-03-09T10:12:28.397" v="602" actId="26606"/>
          <ac:spMkLst>
            <pc:docMk/>
            <pc:sldMk cId="688048071" sldId="259"/>
            <ac:spMk id="4103" creationId="{33B81349-3A7E-4A66-9ED9-66E6F8E29C4A}"/>
          </ac:spMkLst>
        </pc:spChg>
        <pc:spChg chg="add del">
          <ac:chgData name="Jatinder Parmar" userId="a63c6a56-fe1f-4931-a100-7e66bb940f10" providerId="ADAL" clId="{46245DC6-C411-4F86-9B19-9E3700115969}" dt="2022-03-09T10:12:28.397" v="602" actId="26606"/>
          <ac:spMkLst>
            <pc:docMk/>
            <pc:sldMk cId="688048071" sldId="259"/>
            <ac:spMk id="4104" creationId="{87BEC7BC-266A-48CE-A954-12504AEF376B}"/>
          </ac:spMkLst>
        </pc:spChg>
        <pc:spChg chg="add del">
          <ac:chgData name="Jatinder Parmar" userId="a63c6a56-fe1f-4931-a100-7e66bb940f10" providerId="ADAL" clId="{46245DC6-C411-4F86-9B19-9E3700115969}" dt="2022-03-09T10:13:39.073" v="609" actId="26606"/>
          <ac:spMkLst>
            <pc:docMk/>
            <pc:sldMk cId="688048071" sldId="259"/>
            <ac:spMk id="4105" creationId="{521C4EA8-6B83-4338-913D-D75D3C4F34D6}"/>
          </ac:spMkLst>
        </pc:spChg>
        <pc:spChg chg="add del">
          <ac:chgData name="Jatinder Parmar" userId="a63c6a56-fe1f-4931-a100-7e66bb940f10" providerId="ADAL" clId="{46245DC6-C411-4F86-9B19-9E3700115969}" dt="2022-03-09T10:13:39.073" v="609" actId="26606"/>
          <ac:spMkLst>
            <pc:docMk/>
            <pc:sldMk cId="688048071" sldId="259"/>
            <ac:spMk id="4108" creationId="{04357C93-F0CB-4A1C-8F77-4E9063789819}"/>
          </ac:spMkLst>
        </pc:spChg>
        <pc:spChg chg="add del">
          <ac:chgData name="Jatinder Parmar" userId="a63c6a56-fe1f-4931-a100-7e66bb940f10" providerId="ADAL" clId="{46245DC6-C411-4F86-9B19-9E3700115969}" dt="2022-03-09T10:14:44.242" v="757" actId="26606"/>
          <ac:spMkLst>
            <pc:docMk/>
            <pc:sldMk cId="688048071" sldId="259"/>
            <ac:spMk id="4110" creationId="{42A5316D-ED2F-4F89-B4B4-8D9240B1A348}"/>
          </ac:spMkLst>
        </pc:spChg>
        <pc:spChg chg="add mod ord">
          <ac:chgData name="Jatinder Parmar" userId="a63c6a56-fe1f-4931-a100-7e66bb940f10" providerId="ADAL" clId="{46245DC6-C411-4F86-9B19-9E3700115969}" dt="2022-03-09T10:14:44.242" v="757" actId="26606"/>
          <ac:spMkLst>
            <pc:docMk/>
            <pc:sldMk cId="688048071" sldId="259"/>
            <ac:spMk id="4111" creationId="{4E54BB81-30AE-4F5F-B94A-2C5D0C462F22}"/>
          </ac:spMkLst>
        </pc:spChg>
        <pc:spChg chg="add del">
          <ac:chgData name="Jatinder Parmar" userId="a63c6a56-fe1f-4931-a100-7e66bb940f10" providerId="ADAL" clId="{46245DC6-C411-4F86-9B19-9E3700115969}" dt="2022-03-09T10:14:44.236" v="756" actId="26606"/>
          <ac:spMkLst>
            <pc:docMk/>
            <pc:sldMk cId="688048071" sldId="259"/>
            <ac:spMk id="4113" creationId="{149FB5C3-7336-4FE0-A30C-CC0A3646D499}"/>
          </ac:spMkLst>
        </pc:spChg>
        <pc:spChg chg="add">
          <ac:chgData name="Jatinder Parmar" userId="a63c6a56-fe1f-4931-a100-7e66bb940f10" providerId="ADAL" clId="{46245DC6-C411-4F86-9B19-9E3700115969}" dt="2022-03-09T10:14:44.242" v="757" actId="26606"/>
          <ac:spMkLst>
            <pc:docMk/>
            <pc:sldMk cId="688048071" sldId="259"/>
            <ac:spMk id="4115" creationId="{2032B1E8-BC40-4380-97A6-14C0320AE1C0}"/>
          </ac:spMkLst>
        </pc:spChg>
        <pc:spChg chg="add">
          <ac:chgData name="Jatinder Parmar" userId="a63c6a56-fe1f-4931-a100-7e66bb940f10" providerId="ADAL" clId="{46245DC6-C411-4F86-9B19-9E3700115969}" dt="2022-03-09T10:14:44.242" v="757" actId="26606"/>
          <ac:spMkLst>
            <pc:docMk/>
            <pc:sldMk cId="688048071" sldId="259"/>
            <ac:spMk id="4116" creationId="{82BEABD9-E1ED-49C7-8734-5494C88EE5A7}"/>
          </ac:spMkLst>
        </pc:spChg>
        <pc:grpChg chg="add del">
          <ac:chgData name="Jatinder Parmar" userId="a63c6a56-fe1f-4931-a100-7e66bb940f10" providerId="ADAL" clId="{46245DC6-C411-4F86-9B19-9E3700115969}" dt="2022-03-09T10:14:44.236" v="756" actId="26606"/>
          <ac:grpSpMkLst>
            <pc:docMk/>
            <pc:sldMk cId="688048071" sldId="259"/>
            <ac:grpSpMk id="86" creationId="{19A6B5CE-CB1D-48EE-8B43-E952235C8371}"/>
          </ac:grpSpMkLst>
        </pc:grpChg>
        <pc:grpChg chg="add del">
          <ac:chgData name="Jatinder Parmar" userId="a63c6a56-fe1f-4931-a100-7e66bb940f10" providerId="ADAL" clId="{46245DC6-C411-4F86-9B19-9E3700115969}" dt="2022-03-09T10:13:39.073" v="609" actId="26606"/>
          <ac:grpSpMkLst>
            <pc:docMk/>
            <pc:sldMk cId="688048071" sldId="259"/>
            <ac:grpSpMk id="4106" creationId="{3AF6A671-C637-4547-85F4-51B6D1881399}"/>
          </ac:grpSpMkLst>
        </pc:grpChg>
        <pc:picChg chg="add mod ord">
          <ac:chgData name="Jatinder Parmar" userId="a63c6a56-fe1f-4931-a100-7e66bb940f10" providerId="ADAL" clId="{46245DC6-C411-4F86-9B19-9E3700115969}" dt="2022-03-09T10:14:44.242" v="757" actId="26606"/>
          <ac:picMkLst>
            <pc:docMk/>
            <pc:sldMk cId="688048071" sldId="259"/>
            <ac:picMk id="4098" creationId="{C1D73F2A-3553-41DC-8445-F4A79CC1AAC6}"/>
          </ac:picMkLst>
        </pc:picChg>
        <pc:picChg chg="add mod ord">
          <ac:chgData name="Jatinder Parmar" userId="a63c6a56-fe1f-4931-a100-7e66bb940f10" providerId="ADAL" clId="{46245DC6-C411-4F86-9B19-9E3700115969}" dt="2022-03-09T10:14:52.049" v="758" actId="14100"/>
          <ac:picMkLst>
            <pc:docMk/>
            <pc:sldMk cId="688048071" sldId="259"/>
            <ac:picMk id="4100" creationId="{47EFFEE5-C3F3-4FEA-A94C-E724ED7E9C0B}"/>
          </ac:picMkLst>
        </pc:picChg>
        <pc:cxnChg chg="add del">
          <ac:chgData name="Jatinder Parmar" userId="a63c6a56-fe1f-4931-a100-7e66bb940f10" providerId="ADAL" clId="{46245DC6-C411-4F86-9B19-9E3700115969}" dt="2022-03-09T10:12:12.576" v="598" actId="26606"/>
          <ac:cxnSpMkLst>
            <pc:docMk/>
            <pc:sldMk cId="688048071" sldId="259"/>
            <ac:cxnSpMk id="75" creationId="{7E7C77BC-7138-40B1-A15B-20F57A494629}"/>
          </ac:cxnSpMkLst>
        </pc:cxnChg>
        <pc:cxnChg chg="add del">
          <ac:chgData name="Jatinder Parmar" userId="a63c6a56-fe1f-4931-a100-7e66bb940f10" providerId="ADAL" clId="{46245DC6-C411-4F86-9B19-9E3700115969}" dt="2022-03-09T10:12:12.576" v="598" actId="26606"/>
          <ac:cxnSpMkLst>
            <pc:docMk/>
            <pc:sldMk cId="688048071" sldId="259"/>
            <ac:cxnSpMk id="77" creationId="{DB146403-F3D6-484B-B2ED-97F9565D0370}"/>
          </ac:cxnSpMkLst>
        </pc:cxnChg>
        <pc:cxnChg chg="add">
          <ac:chgData name="Jatinder Parmar" userId="a63c6a56-fe1f-4931-a100-7e66bb940f10" providerId="ADAL" clId="{46245DC6-C411-4F86-9B19-9E3700115969}" dt="2022-03-09T10:14:44.242" v="757" actId="26606"/>
          <ac:cxnSpMkLst>
            <pc:docMk/>
            <pc:sldMk cId="688048071" sldId="259"/>
            <ac:cxnSpMk id="4117" creationId="{17341211-05E5-4FDD-98B1-F551CD0EAE1C}"/>
          </ac:cxnSpMkLst>
        </pc:cxnChg>
      </pc:sldChg>
      <pc:sldChg chg="new">
        <pc:chgData name="Jatinder Parmar" userId="a63c6a56-fe1f-4931-a100-7e66bb940f10" providerId="ADAL" clId="{46245DC6-C411-4F86-9B19-9E3700115969}" dt="2022-03-09T10:13:12.384" v="607" actId="680"/>
        <pc:sldMkLst>
          <pc:docMk/>
          <pc:sldMk cId="1157614359" sldId="260"/>
        </pc:sldMkLst>
      </pc:sldChg>
    </pc:docChg>
  </pc:docChgLst>
  <pc:docChgLst>
    <pc:chgData name="Jatinder Parmar" userId="a63c6a56-fe1f-4931-a100-7e66bb940f10" providerId="ADAL" clId="{64DEA596-CA48-495D-A3E7-AB5B2F15052B}"/>
    <pc:docChg chg="undo custSel addSld modSld">
      <pc:chgData name="Jatinder Parmar" userId="a63c6a56-fe1f-4931-a100-7e66bb940f10" providerId="ADAL" clId="{64DEA596-CA48-495D-A3E7-AB5B2F15052B}" dt="2022-03-11T09:51:55.621" v="520" actId="20577"/>
      <pc:docMkLst>
        <pc:docMk/>
      </pc:docMkLst>
      <pc:sldChg chg="addSp delSp modSp mod setBg setClrOvrMap">
        <pc:chgData name="Jatinder Parmar" userId="a63c6a56-fe1f-4931-a100-7e66bb940f10" providerId="ADAL" clId="{64DEA596-CA48-495D-A3E7-AB5B2F15052B}" dt="2022-03-11T09:51:27.456" v="512" actId="26606"/>
        <pc:sldMkLst>
          <pc:docMk/>
          <pc:sldMk cId="3436633383" sldId="258"/>
        </pc:sldMkLst>
        <pc:spChg chg="mod ord">
          <ac:chgData name="Jatinder Parmar" userId="a63c6a56-fe1f-4931-a100-7e66bb940f10" providerId="ADAL" clId="{64DEA596-CA48-495D-A3E7-AB5B2F15052B}" dt="2022-03-11T09:51:27.456" v="512" actId="26606"/>
          <ac:spMkLst>
            <pc:docMk/>
            <pc:sldMk cId="3436633383" sldId="258"/>
            <ac:spMk id="2" creationId="{DA8FB982-C06D-4249-B364-9E809A59565D}"/>
          </ac:spMkLst>
        </pc:spChg>
        <pc:spChg chg="add del">
          <ac:chgData name="Jatinder Parmar" userId="a63c6a56-fe1f-4931-a100-7e66bb940f10" providerId="ADAL" clId="{64DEA596-CA48-495D-A3E7-AB5B2F15052B}" dt="2022-03-11T09:41:01.289" v="415" actId="26606"/>
          <ac:spMkLst>
            <pc:docMk/>
            <pc:sldMk cId="3436633383" sldId="258"/>
            <ac:spMk id="89" creationId="{99F1FFA9-D672-408C-9220-ADEEC6ABDD09}"/>
          </ac:spMkLst>
        </pc:spChg>
        <pc:spChg chg="add del">
          <ac:chgData name="Jatinder Parmar" userId="a63c6a56-fe1f-4931-a100-7e66bb940f10" providerId="ADAL" clId="{64DEA596-CA48-495D-A3E7-AB5B2F15052B}" dt="2022-03-11T09:42:05.446" v="422" actId="26606"/>
          <ac:spMkLst>
            <pc:docMk/>
            <pc:sldMk cId="3436633383" sldId="258"/>
            <ac:spMk id="98" creationId="{35C956CA-A8FB-4F91-A258-FBE459CD99FC}"/>
          </ac:spMkLst>
        </pc:spChg>
        <pc:spChg chg="add del">
          <ac:chgData name="Jatinder Parmar" userId="a63c6a56-fe1f-4931-a100-7e66bb940f10" providerId="ADAL" clId="{64DEA596-CA48-495D-A3E7-AB5B2F15052B}" dt="2022-03-11T09:42:05.446" v="422" actId="26606"/>
          <ac:spMkLst>
            <pc:docMk/>
            <pc:sldMk cId="3436633383" sldId="258"/>
            <ac:spMk id="100" creationId="{70A48D59-8581-41F7-B529-F4617FE07A9A}"/>
          </ac:spMkLst>
        </pc:spChg>
        <pc:spChg chg="add del">
          <ac:chgData name="Jatinder Parmar" userId="a63c6a56-fe1f-4931-a100-7e66bb940f10" providerId="ADAL" clId="{64DEA596-CA48-495D-A3E7-AB5B2F15052B}" dt="2022-03-11T09:51:27.456" v="512" actId="26606"/>
          <ac:spMkLst>
            <pc:docMk/>
            <pc:sldMk cId="3436633383" sldId="258"/>
            <ac:spMk id="101" creationId="{8CB5D2D7-DF65-4E86-BFBA-FFB9B5ACEB64}"/>
          </ac:spMkLst>
        </pc:spChg>
        <pc:spChg chg="add del">
          <ac:chgData name="Jatinder Parmar" userId="a63c6a56-fe1f-4931-a100-7e66bb940f10" providerId="ADAL" clId="{64DEA596-CA48-495D-A3E7-AB5B2F15052B}" dt="2022-03-11T09:44:40.786" v="456" actId="26606"/>
          <ac:spMkLst>
            <pc:docMk/>
            <pc:sldMk cId="3436633383" sldId="258"/>
            <ac:spMk id="104" creationId="{F04E4CBA-303B-48BD-8451-C2701CB0EEBF}"/>
          </ac:spMkLst>
        </pc:spChg>
        <pc:spChg chg="add del">
          <ac:chgData name="Jatinder Parmar" userId="a63c6a56-fe1f-4931-a100-7e66bb940f10" providerId="ADAL" clId="{64DEA596-CA48-495D-A3E7-AB5B2F15052B}" dt="2022-03-11T09:44:40.786" v="456" actId="26606"/>
          <ac:spMkLst>
            <pc:docMk/>
            <pc:sldMk cId="3436633383" sldId="258"/>
            <ac:spMk id="106" creationId="{F6CA58B3-AFCC-4A40-9882-50D5080879B0}"/>
          </ac:spMkLst>
        </pc:spChg>
        <pc:spChg chg="add del">
          <ac:chgData name="Jatinder Parmar" userId="a63c6a56-fe1f-4931-a100-7e66bb940f10" providerId="ADAL" clId="{64DEA596-CA48-495D-A3E7-AB5B2F15052B}" dt="2022-03-11T09:43:05.669" v="434" actId="26606"/>
          <ac:spMkLst>
            <pc:docMk/>
            <pc:sldMk cId="3436633383" sldId="258"/>
            <ac:spMk id="107" creationId="{648F5915-2CE1-4F74-88C5-D4366893D2DF}"/>
          </ac:spMkLst>
        </pc:spChg>
        <pc:spChg chg="add del">
          <ac:chgData name="Jatinder Parmar" userId="a63c6a56-fe1f-4931-a100-7e66bb940f10" providerId="ADAL" clId="{64DEA596-CA48-495D-A3E7-AB5B2F15052B}" dt="2022-03-11T09:44:40.786" v="456" actId="26606"/>
          <ac:spMkLst>
            <pc:docMk/>
            <pc:sldMk cId="3436633383" sldId="258"/>
            <ac:spMk id="108" creationId="{75C56826-D4E5-42ED-8529-079651CB3005}"/>
          </ac:spMkLst>
        </pc:spChg>
        <pc:spChg chg="add del">
          <ac:chgData name="Jatinder Parmar" userId="a63c6a56-fe1f-4931-a100-7e66bb940f10" providerId="ADAL" clId="{64DEA596-CA48-495D-A3E7-AB5B2F15052B}" dt="2022-03-11T09:43:15.394" v="436" actId="26606"/>
          <ac:spMkLst>
            <pc:docMk/>
            <pc:sldMk cId="3436633383" sldId="258"/>
            <ac:spMk id="109" creationId="{F6CA58B3-AFCC-4A40-9882-50D5080879B0}"/>
          </ac:spMkLst>
        </pc:spChg>
        <pc:spChg chg="add del">
          <ac:chgData name="Jatinder Parmar" userId="a63c6a56-fe1f-4931-a100-7e66bb940f10" providerId="ADAL" clId="{64DEA596-CA48-495D-A3E7-AB5B2F15052B}" dt="2022-03-11T09:44:40.786" v="456" actId="26606"/>
          <ac:spMkLst>
            <pc:docMk/>
            <pc:sldMk cId="3436633383" sldId="258"/>
            <ac:spMk id="110" creationId="{82095FCE-EF05-4443-B97A-85DEE3A5CA17}"/>
          </ac:spMkLst>
        </pc:spChg>
        <pc:spChg chg="add del">
          <ac:chgData name="Jatinder Parmar" userId="a63c6a56-fe1f-4931-a100-7e66bb940f10" providerId="ADAL" clId="{64DEA596-CA48-495D-A3E7-AB5B2F15052B}" dt="2022-03-11T09:44:40.786" v="456" actId="26606"/>
          <ac:spMkLst>
            <pc:docMk/>
            <pc:sldMk cId="3436633383" sldId="258"/>
            <ac:spMk id="112" creationId="{CA00AE6B-AA30-4CF8-BA6F-339B780AD76C}"/>
          </ac:spMkLst>
        </pc:spChg>
        <pc:spChg chg="add del">
          <ac:chgData name="Jatinder Parmar" userId="a63c6a56-fe1f-4931-a100-7e66bb940f10" providerId="ADAL" clId="{64DEA596-CA48-495D-A3E7-AB5B2F15052B}" dt="2022-03-11T09:43:15.394" v="436" actId="26606"/>
          <ac:spMkLst>
            <pc:docMk/>
            <pc:sldMk cId="3436633383" sldId="258"/>
            <ac:spMk id="115" creationId="{CA00AE6B-AA30-4CF8-BA6F-339B780AD76C}"/>
          </ac:spMkLst>
        </pc:spChg>
        <pc:spChg chg="add del">
          <ac:chgData name="Jatinder Parmar" userId="a63c6a56-fe1f-4931-a100-7e66bb940f10" providerId="ADAL" clId="{64DEA596-CA48-495D-A3E7-AB5B2F15052B}" dt="2022-03-11T09:42:16.371" v="424" actId="26606"/>
          <ac:spMkLst>
            <pc:docMk/>
            <pc:sldMk cId="3436633383" sldId="258"/>
            <ac:spMk id="3072" creationId="{3FCFB1DE-0B7E-48CC-BA90-B2AB0889F9D6}"/>
          </ac:spMkLst>
        </pc:spChg>
        <pc:spChg chg="add del">
          <ac:chgData name="Jatinder Parmar" userId="a63c6a56-fe1f-4931-a100-7e66bb940f10" providerId="ADAL" clId="{64DEA596-CA48-495D-A3E7-AB5B2F15052B}" dt="2022-03-11T09:44:41.590" v="458" actId="26606"/>
          <ac:spMkLst>
            <pc:docMk/>
            <pc:sldMk cId="3436633383" sldId="258"/>
            <ac:spMk id="3073" creationId="{34D94F3A-BF39-47F6-9AAA-3C61AF7E05B1}"/>
          </ac:spMkLst>
        </pc:spChg>
        <pc:spChg chg="add del">
          <ac:chgData name="Jatinder Parmar" userId="a63c6a56-fe1f-4931-a100-7e66bb940f10" providerId="ADAL" clId="{64DEA596-CA48-495D-A3E7-AB5B2F15052B}" dt="2022-03-11T09:44:41.590" v="458" actId="26606"/>
          <ac:spMkLst>
            <pc:docMk/>
            <pc:sldMk cId="3436633383" sldId="258"/>
            <ac:spMk id="3075" creationId="{11BAB570-FF10-4E96-8A3F-FA9804702B89}"/>
          </ac:spMkLst>
        </pc:spChg>
        <pc:spChg chg="add del">
          <ac:chgData name="Jatinder Parmar" userId="a63c6a56-fe1f-4931-a100-7e66bb940f10" providerId="ADAL" clId="{64DEA596-CA48-495D-A3E7-AB5B2F15052B}" dt="2022-03-11T09:44:41.590" v="458" actId="26606"/>
          <ac:spMkLst>
            <pc:docMk/>
            <pc:sldMk cId="3436633383" sldId="258"/>
            <ac:spMk id="3077" creationId="{B47765B4-4036-4622-8B6B-AB9832B66B1F}"/>
          </ac:spMkLst>
        </pc:spChg>
        <pc:spChg chg="add del">
          <ac:chgData name="Jatinder Parmar" userId="a63c6a56-fe1f-4931-a100-7e66bb940f10" providerId="ADAL" clId="{64DEA596-CA48-495D-A3E7-AB5B2F15052B}" dt="2022-03-11T09:44:40.786" v="456" actId="26606"/>
          <ac:spMkLst>
            <pc:docMk/>
            <pc:sldMk cId="3436633383" sldId="258"/>
            <ac:spMk id="3079" creationId="{231BF440-39FA-4087-84CC-2EEC0BBDAF29}"/>
          </ac:spMkLst>
        </pc:spChg>
        <pc:spChg chg="add del">
          <ac:chgData name="Jatinder Parmar" userId="a63c6a56-fe1f-4931-a100-7e66bb940f10" providerId="ADAL" clId="{64DEA596-CA48-495D-A3E7-AB5B2F15052B}" dt="2022-03-11T09:51:09.252" v="508" actId="26606"/>
          <ac:spMkLst>
            <pc:docMk/>
            <pc:sldMk cId="3436633383" sldId="258"/>
            <ac:spMk id="3080" creationId="{A98BC887-4916-4227-9F48-3B078D238FAF}"/>
          </ac:spMkLst>
        </pc:spChg>
        <pc:spChg chg="add del">
          <ac:chgData name="Jatinder Parmar" userId="a63c6a56-fe1f-4931-a100-7e66bb940f10" providerId="ADAL" clId="{64DEA596-CA48-495D-A3E7-AB5B2F15052B}" dt="2022-03-11T09:51:09.252" v="508" actId="26606"/>
          <ac:spMkLst>
            <pc:docMk/>
            <pc:sldMk cId="3436633383" sldId="258"/>
            <ac:spMk id="3081" creationId="{1AD6DCFA-0E71-4650-A5E4-3C20E73EB6C9}"/>
          </ac:spMkLst>
        </pc:spChg>
        <pc:spChg chg="add del">
          <ac:chgData name="Jatinder Parmar" userId="a63c6a56-fe1f-4931-a100-7e66bb940f10" providerId="ADAL" clId="{64DEA596-CA48-495D-A3E7-AB5B2F15052B}" dt="2022-03-11T09:51:27.456" v="512" actId="26606"/>
          <ac:spMkLst>
            <pc:docMk/>
            <pc:sldMk cId="3436633383" sldId="258"/>
            <ac:spMk id="3083" creationId="{6ECA6DCB-B7E1-40A9-9524-540C6DA40B1B}"/>
          </ac:spMkLst>
        </pc:spChg>
        <pc:spChg chg="add del">
          <ac:chgData name="Jatinder Parmar" userId="a63c6a56-fe1f-4931-a100-7e66bb940f10" providerId="ADAL" clId="{64DEA596-CA48-495D-A3E7-AB5B2F15052B}" dt="2022-03-11T09:51:27.456" v="512" actId="26606"/>
          <ac:spMkLst>
            <pc:docMk/>
            <pc:sldMk cId="3436633383" sldId="258"/>
            <ac:spMk id="3095" creationId="{3873B707-463F-40B0-8227-E8CC6C67EB25}"/>
          </ac:spMkLst>
        </pc:spChg>
        <pc:spChg chg="add del">
          <ac:chgData name="Jatinder Parmar" userId="a63c6a56-fe1f-4931-a100-7e66bb940f10" providerId="ADAL" clId="{64DEA596-CA48-495D-A3E7-AB5B2F15052B}" dt="2022-03-11T09:51:27.456" v="512" actId="26606"/>
          <ac:spMkLst>
            <pc:docMk/>
            <pc:sldMk cId="3436633383" sldId="258"/>
            <ac:spMk id="3099" creationId="{C13237C8-E62C-4F0D-A318-BD6FB6C2D138}"/>
          </ac:spMkLst>
        </pc:spChg>
        <pc:spChg chg="add del">
          <ac:chgData name="Jatinder Parmar" userId="a63c6a56-fe1f-4931-a100-7e66bb940f10" providerId="ADAL" clId="{64DEA596-CA48-495D-A3E7-AB5B2F15052B}" dt="2022-03-11T09:51:27.456" v="512" actId="26606"/>
          <ac:spMkLst>
            <pc:docMk/>
            <pc:sldMk cId="3436633383" sldId="258"/>
            <ac:spMk id="3100" creationId="{19C9EAEA-39D0-4B0E-A0EB-51E7B26740B1}"/>
          </ac:spMkLst>
        </pc:spChg>
        <pc:spChg chg="add del mod ord">
          <ac:chgData name="Jatinder Parmar" userId="a63c6a56-fe1f-4931-a100-7e66bb940f10" providerId="ADAL" clId="{64DEA596-CA48-495D-A3E7-AB5B2F15052B}" dt="2022-03-11T09:51:27.456" v="512" actId="26606"/>
          <ac:spMkLst>
            <pc:docMk/>
            <pc:sldMk cId="3436633383" sldId="258"/>
            <ac:spMk id="3153" creationId="{EB3C70B7-F69C-43A8-B754-1A879FB8B3D1}"/>
          </ac:spMkLst>
        </pc:spChg>
        <pc:spChg chg="add del">
          <ac:chgData name="Jatinder Parmar" userId="a63c6a56-fe1f-4931-a100-7e66bb940f10" providerId="ADAL" clId="{64DEA596-CA48-495D-A3E7-AB5B2F15052B}" dt="2022-03-11T09:51:27.456" v="512" actId="26606"/>
          <ac:spMkLst>
            <pc:docMk/>
            <pc:sldMk cId="3436633383" sldId="258"/>
            <ac:spMk id="3154" creationId="{E1063ACC-684C-4227-9D75-430593BADCAF}"/>
          </ac:spMkLst>
        </pc:spChg>
        <pc:spChg chg="add del">
          <ac:chgData name="Jatinder Parmar" userId="a63c6a56-fe1f-4931-a100-7e66bb940f10" providerId="ADAL" clId="{64DEA596-CA48-495D-A3E7-AB5B2F15052B}" dt="2022-03-11T09:51:27.456" v="512" actId="26606"/>
          <ac:spMkLst>
            <pc:docMk/>
            <pc:sldMk cId="3436633383" sldId="258"/>
            <ac:spMk id="3155" creationId="{8067F801-9719-4550-AFFF-C7C36842212A}"/>
          </ac:spMkLst>
        </pc:spChg>
        <pc:spChg chg="add del">
          <ac:chgData name="Jatinder Parmar" userId="a63c6a56-fe1f-4931-a100-7e66bb940f10" providerId="ADAL" clId="{64DEA596-CA48-495D-A3E7-AB5B2F15052B}" dt="2022-03-11T09:41:04.323" v="417" actId="26606"/>
          <ac:spMkLst>
            <pc:docMk/>
            <pc:sldMk cId="3436633383" sldId="258"/>
            <ac:spMk id="3157" creationId="{8F23F8A3-8FD7-4779-8323-FDC26BE99889}"/>
          </ac:spMkLst>
        </pc:spChg>
        <pc:spChg chg="add del">
          <ac:chgData name="Jatinder Parmar" userId="a63c6a56-fe1f-4931-a100-7e66bb940f10" providerId="ADAL" clId="{64DEA596-CA48-495D-A3E7-AB5B2F15052B}" dt="2022-03-11T09:41:04.323" v="417" actId="26606"/>
          <ac:spMkLst>
            <pc:docMk/>
            <pc:sldMk cId="3436633383" sldId="258"/>
            <ac:spMk id="3158" creationId="{F605C4CC-A25C-416F-8333-7CB7DC97D870}"/>
          </ac:spMkLst>
        </pc:spChg>
        <pc:spChg chg="add del">
          <ac:chgData name="Jatinder Parmar" userId="a63c6a56-fe1f-4931-a100-7e66bb940f10" providerId="ADAL" clId="{64DEA596-CA48-495D-A3E7-AB5B2F15052B}" dt="2022-03-11T09:44:27.734" v="452" actId="26606"/>
          <ac:spMkLst>
            <pc:docMk/>
            <pc:sldMk cId="3436633383" sldId="258"/>
            <ac:spMk id="3159" creationId="{8F23F8A3-8FD7-4779-8323-FDC26BE99889}"/>
          </ac:spMkLst>
        </pc:spChg>
        <pc:spChg chg="add del">
          <ac:chgData name="Jatinder Parmar" userId="a63c6a56-fe1f-4931-a100-7e66bb940f10" providerId="ADAL" clId="{64DEA596-CA48-495D-A3E7-AB5B2F15052B}" dt="2022-03-11T09:41:22.220" v="419" actId="26606"/>
          <ac:spMkLst>
            <pc:docMk/>
            <pc:sldMk cId="3436633383" sldId="258"/>
            <ac:spMk id="3160" creationId="{A86541C6-61B1-4DAA-B57A-EAF3F24F0491}"/>
          </ac:spMkLst>
        </pc:spChg>
        <pc:spChg chg="add del">
          <ac:chgData name="Jatinder Parmar" userId="a63c6a56-fe1f-4931-a100-7e66bb940f10" providerId="ADAL" clId="{64DEA596-CA48-495D-A3E7-AB5B2F15052B}" dt="2022-03-11T09:41:22.220" v="419" actId="26606"/>
          <ac:spMkLst>
            <pc:docMk/>
            <pc:sldMk cId="3436633383" sldId="258"/>
            <ac:spMk id="3161" creationId="{71750011-2006-46BB-AFDE-C6E461752333}"/>
          </ac:spMkLst>
        </pc:spChg>
        <pc:spChg chg="add del">
          <ac:chgData name="Jatinder Parmar" userId="a63c6a56-fe1f-4931-a100-7e66bb940f10" providerId="ADAL" clId="{64DEA596-CA48-495D-A3E7-AB5B2F15052B}" dt="2022-03-11T09:44:27.734" v="452" actId="26606"/>
          <ac:spMkLst>
            <pc:docMk/>
            <pc:sldMk cId="3436633383" sldId="258"/>
            <ac:spMk id="3162" creationId="{F605C4CC-A25C-416F-8333-7CB7DC97D870}"/>
          </ac:spMkLst>
        </pc:spChg>
        <pc:spChg chg="add del">
          <ac:chgData name="Jatinder Parmar" userId="a63c6a56-fe1f-4931-a100-7e66bb940f10" providerId="ADAL" clId="{64DEA596-CA48-495D-A3E7-AB5B2F15052B}" dt="2022-03-11T09:43:19.773" v="444" actId="26606"/>
          <ac:spMkLst>
            <pc:docMk/>
            <pc:sldMk cId="3436633383" sldId="258"/>
            <ac:spMk id="3163" creationId="{352BEC0E-22F8-46D0-9632-375DB541B06C}"/>
          </ac:spMkLst>
        </pc:spChg>
        <pc:spChg chg="add del">
          <ac:chgData name="Jatinder Parmar" userId="a63c6a56-fe1f-4931-a100-7e66bb940f10" providerId="ADAL" clId="{64DEA596-CA48-495D-A3E7-AB5B2F15052B}" dt="2022-03-11T09:43:19.773" v="444" actId="26606"/>
          <ac:spMkLst>
            <pc:docMk/>
            <pc:sldMk cId="3436633383" sldId="258"/>
            <ac:spMk id="3164" creationId="{3FCFB1DE-0B7E-48CC-BA90-B2AB0889F9D6}"/>
          </ac:spMkLst>
        </pc:spChg>
        <pc:spChg chg="add del">
          <ac:chgData name="Jatinder Parmar" userId="a63c6a56-fe1f-4931-a100-7e66bb940f10" providerId="ADAL" clId="{64DEA596-CA48-495D-A3E7-AB5B2F15052B}" dt="2022-03-11T09:44:41.590" v="458" actId="26606"/>
          <ac:spMkLst>
            <pc:docMk/>
            <pc:sldMk cId="3436633383" sldId="258"/>
            <ac:spMk id="3165" creationId="{0FBEE5C9-5C2E-46DB-81F2-F4A3DBD16C36}"/>
          </ac:spMkLst>
        </pc:spChg>
        <pc:spChg chg="add del">
          <ac:chgData name="Jatinder Parmar" userId="a63c6a56-fe1f-4931-a100-7e66bb940f10" providerId="ADAL" clId="{64DEA596-CA48-495D-A3E7-AB5B2F15052B}" dt="2022-03-11T09:42:16.371" v="424" actId="26606"/>
          <ac:spMkLst>
            <pc:docMk/>
            <pc:sldMk cId="3436633383" sldId="258"/>
            <ac:spMk id="3167" creationId="{352BEC0E-22F8-46D0-9632-375DB541B06C}"/>
          </ac:spMkLst>
        </pc:spChg>
        <pc:spChg chg="add del">
          <ac:chgData name="Jatinder Parmar" userId="a63c6a56-fe1f-4931-a100-7e66bb940f10" providerId="ADAL" clId="{64DEA596-CA48-495D-A3E7-AB5B2F15052B}" dt="2022-03-11T09:43:18.857" v="443" actId="26606"/>
          <ac:spMkLst>
            <pc:docMk/>
            <pc:sldMk cId="3436633383" sldId="258"/>
            <ac:spMk id="3169" creationId="{B5809B1F-0726-44C0-B0A1-7FCE2A129E20}"/>
          </ac:spMkLst>
        </pc:spChg>
        <pc:spChg chg="add del">
          <ac:chgData name="Jatinder Parmar" userId="a63c6a56-fe1f-4931-a100-7e66bb940f10" providerId="ADAL" clId="{64DEA596-CA48-495D-A3E7-AB5B2F15052B}" dt="2022-03-11T09:43:18.857" v="443" actId="26606"/>
          <ac:spMkLst>
            <pc:docMk/>
            <pc:sldMk cId="3436633383" sldId="258"/>
            <ac:spMk id="3170" creationId="{26EE9A0B-C601-4E3F-8541-29CA20DE1186}"/>
          </ac:spMkLst>
        </pc:spChg>
        <pc:spChg chg="add del mod ord">
          <ac:chgData name="Jatinder Parmar" userId="a63c6a56-fe1f-4931-a100-7e66bb940f10" providerId="ADAL" clId="{64DEA596-CA48-495D-A3E7-AB5B2F15052B}" dt="2022-03-11T09:43:18.857" v="443" actId="26606"/>
          <ac:spMkLst>
            <pc:docMk/>
            <pc:sldMk cId="3436633383" sldId="258"/>
            <ac:spMk id="3171" creationId="{EB3C70B7-F69C-43A8-B754-1A879FB8B3D1}"/>
          </ac:spMkLst>
        </pc:spChg>
        <pc:spChg chg="add del">
          <ac:chgData name="Jatinder Parmar" userId="a63c6a56-fe1f-4931-a100-7e66bb940f10" providerId="ADAL" clId="{64DEA596-CA48-495D-A3E7-AB5B2F15052B}" dt="2022-03-11T09:43:05.669" v="434" actId="26606"/>
          <ac:spMkLst>
            <pc:docMk/>
            <pc:sldMk cId="3436633383" sldId="258"/>
            <ac:spMk id="3173" creationId="{2C6A2225-94AF-4BC4-98F4-77746E7B10A9}"/>
          </ac:spMkLst>
        </pc:spChg>
        <pc:spChg chg="add del">
          <ac:chgData name="Jatinder Parmar" userId="a63c6a56-fe1f-4931-a100-7e66bb940f10" providerId="ADAL" clId="{64DEA596-CA48-495D-A3E7-AB5B2F15052B}" dt="2022-03-11T09:43:15.394" v="436" actId="26606"/>
          <ac:spMkLst>
            <pc:docMk/>
            <pc:sldMk cId="3436633383" sldId="258"/>
            <ac:spMk id="3175" creationId="{231BF440-39FA-4087-84CC-2EEC0BBDAF29}"/>
          </ac:spMkLst>
        </pc:spChg>
        <pc:spChg chg="add del">
          <ac:chgData name="Jatinder Parmar" userId="a63c6a56-fe1f-4931-a100-7e66bb940f10" providerId="ADAL" clId="{64DEA596-CA48-495D-A3E7-AB5B2F15052B}" dt="2022-03-11T09:43:15.394" v="436" actId="26606"/>
          <ac:spMkLst>
            <pc:docMk/>
            <pc:sldMk cId="3436633383" sldId="258"/>
            <ac:spMk id="3176" creationId="{F04E4CBA-303B-48BD-8451-C2701CB0EEBF}"/>
          </ac:spMkLst>
        </pc:spChg>
        <pc:spChg chg="add del">
          <ac:chgData name="Jatinder Parmar" userId="a63c6a56-fe1f-4931-a100-7e66bb940f10" providerId="ADAL" clId="{64DEA596-CA48-495D-A3E7-AB5B2F15052B}" dt="2022-03-11T09:43:15.394" v="436" actId="26606"/>
          <ac:spMkLst>
            <pc:docMk/>
            <pc:sldMk cId="3436633383" sldId="258"/>
            <ac:spMk id="3177" creationId="{75C56826-D4E5-42ED-8529-079651CB3005}"/>
          </ac:spMkLst>
        </pc:spChg>
        <pc:spChg chg="add del">
          <ac:chgData name="Jatinder Parmar" userId="a63c6a56-fe1f-4931-a100-7e66bb940f10" providerId="ADAL" clId="{64DEA596-CA48-495D-A3E7-AB5B2F15052B}" dt="2022-03-11T09:43:15.394" v="436" actId="26606"/>
          <ac:spMkLst>
            <pc:docMk/>
            <pc:sldMk cId="3436633383" sldId="258"/>
            <ac:spMk id="3178" creationId="{82095FCE-EF05-4443-B97A-85DEE3A5CA17}"/>
          </ac:spMkLst>
        </pc:spChg>
        <pc:grpChg chg="add del">
          <ac:chgData name="Jatinder Parmar" userId="a63c6a56-fe1f-4931-a100-7e66bb940f10" providerId="ADAL" clId="{64DEA596-CA48-495D-A3E7-AB5B2F15052B}" dt="2022-03-11T09:51:27.456" v="512" actId="26606"/>
          <ac:grpSpMkLst>
            <pc:docMk/>
            <pc:sldMk cId="3436633383" sldId="258"/>
            <ac:grpSpMk id="3087" creationId="{1DE889C7-FAD6-4397-98E2-05D503484459}"/>
          </ac:grpSpMkLst>
        </pc:grpChg>
        <pc:graphicFrameChg chg="add del">
          <ac:chgData name="Jatinder Parmar" userId="a63c6a56-fe1f-4931-a100-7e66bb940f10" providerId="ADAL" clId="{64DEA596-CA48-495D-A3E7-AB5B2F15052B}" dt="2022-03-11T09:42:16.371" v="424" actId="26606"/>
          <ac:graphicFrameMkLst>
            <pc:docMk/>
            <pc:sldMk cId="3436633383" sldId="258"/>
            <ac:graphicFrameMk id="3166" creationId="{DE0A9ADE-7158-4F02-A6DE-7660756159DC}"/>
          </ac:graphicFrameMkLst>
        </pc:graphicFrameChg>
        <pc:picChg chg="mod ord">
          <ac:chgData name="Jatinder Parmar" userId="a63c6a56-fe1f-4931-a100-7e66bb940f10" providerId="ADAL" clId="{64DEA596-CA48-495D-A3E7-AB5B2F15052B}" dt="2022-03-11T09:51:27.456" v="512" actId="26606"/>
          <ac:picMkLst>
            <pc:docMk/>
            <pc:sldMk cId="3436633383" sldId="258"/>
            <ac:picMk id="4" creationId="{E0A1510E-B3D5-48C1-BD56-AD094E196940}"/>
          </ac:picMkLst>
        </pc:picChg>
        <pc:picChg chg="mod ord">
          <ac:chgData name="Jatinder Parmar" userId="a63c6a56-fe1f-4931-a100-7e66bb940f10" providerId="ADAL" clId="{64DEA596-CA48-495D-A3E7-AB5B2F15052B}" dt="2022-03-11T09:51:27.456" v="512" actId="26606"/>
          <ac:picMkLst>
            <pc:docMk/>
            <pc:sldMk cId="3436633383" sldId="258"/>
            <ac:picMk id="3074" creationId="{3CC29432-A2A2-4C09-B5C2-8005426D8957}"/>
          </ac:picMkLst>
        </pc:picChg>
        <pc:cxnChg chg="add del">
          <ac:chgData name="Jatinder Parmar" userId="a63c6a56-fe1f-4931-a100-7e66bb940f10" providerId="ADAL" clId="{64DEA596-CA48-495D-A3E7-AB5B2F15052B}" dt="2022-03-11T09:42:05.446" v="422" actId="26606"/>
          <ac:cxnSpMkLst>
            <pc:docMk/>
            <pc:sldMk cId="3436633383" sldId="258"/>
            <ac:cxnSpMk id="102" creationId="{967F2066-0253-4771-A5F6-68111E1FE832}"/>
          </ac:cxnSpMkLst>
        </pc:cxnChg>
      </pc:sldChg>
      <pc:sldChg chg="modSp mod">
        <pc:chgData name="Jatinder Parmar" userId="a63c6a56-fe1f-4931-a100-7e66bb940f10" providerId="ADAL" clId="{64DEA596-CA48-495D-A3E7-AB5B2F15052B}" dt="2022-03-09T16:08:02.812" v="25" actId="20577"/>
        <pc:sldMkLst>
          <pc:docMk/>
          <pc:sldMk cId="688048071" sldId="259"/>
        </pc:sldMkLst>
        <pc:spChg chg="mod">
          <ac:chgData name="Jatinder Parmar" userId="a63c6a56-fe1f-4931-a100-7e66bb940f10" providerId="ADAL" clId="{64DEA596-CA48-495D-A3E7-AB5B2F15052B}" dt="2022-03-09T16:05:25.336" v="0" actId="122"/>
          <ac:spMkLst>
            <pc:docMk/>
            <pc:sldMk cId="688048071" sldId="259"/>
            <ac:spMk id="2" creationId="{FA03CA94-7DAE-4AD3-8823-B178A34C2F0E}"/>
          </ac:spMkLst>
        </pc:spChg>
        <pc:spChg chg="mod">
          <ac:chgData name="Jatinder Parmar" userId="a63c6a56-fe1f-4931-a100-7e66bb940f10" providerId="ADAL" clId="{64DEA596-CA48-495D-A3E7-AB5B2F15052B}" dt="2022-03-09T16:08:02.812" v="25" actId="20577"/>
          <ac:spMkLst>
            <pc:docMk/>
            <pc:sldMk cId="688048071" sldId="259"/>
            <ac:spMk id="4111" creationId="{4E54BB81-30AE-4F5F-B94A-2C5D0C462F22}"/>
          </ac:spMkLst>
        </pc:spChg>
        <pc:picChg chg="mod">
          <ac:chgData name="Jatinder Parmar" userId="a63c6a56-fe1f-4931-a100-7e66bb940f10" providerId="ADAL" clId="{64DEA596-CA48-495D-A3E7-AB5B2F15052B}" dt="2022-03-09T16:06:52.713" v="9" actId="1076"/>
          <ac:picMkLst>
            <pc:docMk/>
            <pc:sldMk cId="688048071" sldId="259"/>
            <ac:picMk id="4098" creationId="{C1D73F2A-3553-41DC-8445-F4A79CC1AAC6}"/>
          </ac:picMkLst>
        </pc:picChg>
      </pc:sldChg>
      <pc:sldChg chg="addSp delSp modSp mod setBg setClrOvrMap">
        <pc:chgData name="Jatinder Parmar" userId="a63c6a56-fe1f-4931-a100-7e66bb940f10" providerId="ADAL" clId="{64DEA596-CA48-495D-A3E7-AB5B2F15052B}" dt="2022-03-11T09:48:04.713" v="493" actId="1076"/>
        <pc:sldMkLst>
          <pc:docMk/>
          <pc:sldMk cId="1157614359" sldId="260"/>
        </pc:sldMkLst>
        <pc:spChg chg="mod ord">
          <ac:chgData name="Jatinder Parmar" userId="a63c6a56-fe1f-4931-a100-7e66bb940f10" providerId="ADAL" clId="{64DEA596-CA48-495D-A3E7-AB5B2F15052B}" dt="2022-03-11T09:47:07.246" v="487" actId="255"/>
          <ac:spMkLst>
            <pc:docMk/>
            <pc:sldMk cId="1157614359" sldId="260"/>
            <ac:spMk id="2" creationId="{ECC5674C-DD4C-49DB-8C20-69970940B8BB}"/>
          </ac:spMkLst>
        </pc:spChg>
        <pc:spChg chg="del">
          <ac:chgData name="Jatinder Parmar" userId="a63c6a56-fe1f-4931-a100-7e66bb940f10" providerId="ADAL" clId="{64DEA596-CA48-495D-A3E7-AB5B2F15052B}" dt="2022-03-09T16:09:49.350" v="36"/>
          <ac:spMkLst>
            <pc:docMk/>
            <pc:sldMk cId="1157614359" sldId="260"/>
            <ac:spMk id="3" creationId="{71CF20D4-A273-4932-88B7-0A7F23572AE6}"/>
          </ac:spMkLst>
        </pc:spChg>
        <pc:spChg chg="add del">
          <ac:chgData name="Jatinder Parmar" userId="a63c6a56-fe1f-4931-a100-7e66bb940f10" providerId="ADAL" clId="{64DEA596-CA48-495D-A3E7-AB5B2F15052B}" dt="2022-03-09T16:11:44.617" v="43" actId="26606"/>
          <ac:spMkLst>
            <pc:docMk/>
            <pc:sldMk cId="1157614359" sldId="260"/>
            <ac:spMk id="71" creationId="{A8384FB5-9ADC-4DDC-881B-597D56F5B15D}"/>
          </ac:spMkLst>
        </pc:spChg>
        <pc:spChg chg="add del">
          <ac:chgData name="Jatinder Parmar" userId="a63c6a56-fe1f-4931-a100-7e66bb940f10" providerId="ADAL" clId="{64DEA596-CA48-495D-A3E7-AB5B2F15052B}" dt="2022-03-09T16:11:44.617" v="43" actId="26606"/>
          <ac:spMkLst>
            <pc:docMk/>
            <pc:sldMk cId="1157614359" sldId="260"/>
            <ac:spMk id="73" creationId="{91E5A9A7-95C6-4F4F-B00E-C82E07FE62EF}"/>
          </ac:spMkLst>
        </pc:spChg>
        <pc:spChg chg="add del">
          <ac:chgData name="Jatinder Parmar" userId="a63c6a56-fe1f-4931-a100-7e66bb940f10" providerId="ADAL" clId="{64DEA596-CA48-495D-A3E7-AB5B2F15052B}" dt="2022-03-09T16:11:44.617" v="43" actId="26606"/>
          <ac:spMkLst>
            <pc:docMk/>
            <pc:sldMk cId="1157614359" sldId="260"/>
            <ac:spMk id="75" creationId="{D07DD2DE-F619-49DD-B5E7-03A290FF4ED1}"/>
          </ac:spMkLst>
        </pc:spChg>
        <pc:spChg chg="add del">
          <ac:chgData name="Jatinder Parmar" userId="a63c6a56-fe1f-4931-a100-7e66bb940f10" providerId="ADAL" clId="{64DEA596-CA48-495D-A3E7-AB5B2F15052B}" dt="2022-03-09T16:15:11.852" v="77" actId="26606"/>
          <ac:spMkLst>
            <pc:docMk/>
            <pc:sldMk cId="1157614359" sldId="260"/>
            <ac:spMk id="76" creationId="{C6FC42E6-6C25-4922-95D2-B97B1E123559}"/>
          </ac:spMkLst>
        </pc:spChg>
        <pc:spChg chg="add del">
          <ac:chgData name="Jatinder Parmar" userId="a63c6a56-fe1f-4931-a100-7e66bb940f10" providerId="ADAL" clId="{64DEA596-CA48-495D-A3E7-AB5B2F15052B}" dt="2022-03-09T16:11:44.617" v="43" actId="26606"/>
          <ac:spMkLst>
            <pc:docMk/>
            <pc:sldMk cId="1157614359" sldId="260"/>
            <ac:spMk id="77" creationId="{85149191-5F60-4A28-AAFF-039F96B0F3EC}"/>
          </ac:spMkLst>
        </pc:spChg>
        <pc:spChg chg="add del">
          <ac:chgData name="Jatinder Parmar" userId="a63c6a56-fe1f-4931-a100-7e66bb940f10" providerId="ADAL" clId="{64DEA596-CA48-495D-A3E7-AB5B2F15052B}" dt="2022-03-09T16:15:11.852" v="77" actId="26606"/>
          <ac:spMkLst>
            <pc:docMk/>
            <pc:sldMk cId="1157614359" sldId="260"/>
            <ac:spMk id="78" creationId="{0295F874-A8A5-4A14-8CFC-828968DE64C4}"/>
          </ac:spMkLst>
        </pc:spChg>
        <pc:spChg chg="add del">
          <ac:chgData name="Jatinder Parmar" userId="a63c6a56-fe1f-4931-a100-7e66bb940f10" providerId="ADAL" clId="{64DEA596-CA48-495D-A3E7-AB5B2F15052B}" dt="2022-03-09T16:11:44.617" v="43" actId="26606"/>
          <ac:spMkLst>
            <pc:docMk/>
            <pc:sldMk cId="1157614359" sldId="260"/>
            <ac:spMk id="79" creationId="{F8260ED5-17F7-4158-B241-D51DD4CF1B7E}"/>
          </ac:spMkLst>
        </pc:spChg>
        <pc:spChg chg="add del">
          <ac:chgData name="Jatinder Parmar" userId="a63c6a56-fe1f-4931-a100-7e66bb940f10" providerId="ADAL" clId="{64DEA596-CA48-495D-A3E7-AB5B2F15052B}" dt="2022-03-09T16:16:35.071" v="88" actId="26606"/>
          <ac:spMkLst>
            <pc:docMk/>
            <pc:sldMk cId="1157614359" sldId="260"/>
            <ac:spMk id="81" creationId="{9A0576B0-CD8C-4661-95C8-A9F2CE7CDDB0}"/>
          </ac:spMkLst>
        </pc:spChg>
        <pc:spChg chg="add del">
          <ac:chgData name="Jatinder Parmar" userId="a63c6a56-fe1f-4931-a100-7e66bb940f10" providerId="ADAL" clId="{64DEA596-CA48-495D-A3E7-AB5B2F15052B}" dt="2022-03-09T16:16:35.071" v="88" actId="26606"/>
          <ac:spMkLst>
            <pc:docMk/>
            <pc:sldMk cId="1157614359" sldId="260"/>
            <ac:spMk id="83" creationId="{3FF60E2B-3919-423C-B1FF-56CDE6681165}"/>
          </ac:spMkLst>
        </pc:spChg>
        <pc:spChg chg="add del">
          <ac:chgData name="Jatinder Parmar" userId="a63c6a56-fe1f-4931-a100-7e66bb940f10" providerId="ADAL" clId="{64DEA596-CA48-495D-A3E7-AB5B2F15052B}" dt="2022-03-09T16:16:38.260" v="92" actId="26606"/>
          <ac:spMkLst>
            <pc:docMk/>
            <pc:sldMk cId="1157614359" sldId="260"/>
            <ac:spMk id="85" creationId="{4300840D-0A0B-4512-BACA-B439D5B9C57C}"/>
          </ac:spMkLst>
        </pc:spChg>
        <pc:spChg chg="add del">
          <ac:chgData name="Jatinder Parmar" userId="a63c6a56-fe1f-4931-a100-7e66bb940f10" providerId="ADAL" clId="{64DEA596-CA48-495D-A3E7-AB5B2F15052B}" dt="2022-03-09T16:16:38.260" v="92" actId="26606"/>
          <ac:spMkLst>
            <pc:docMk/>
            <pc:sldMk cId="1157614359" sldId="260"/>
            <ac:spMk id="87" creationId="{D2B78728-A580-49A7-84F9-6EF6F583ADE0}"/>
          </ac:spMkLst>
        </pc:spChg>
        <pc:spChg chg="add del">
          <ac:chgData name="Jatinder Parmar" userId="a63c6a56-fe1f-4931-a100-7e66bb940f10" providerId="ADAL" clId="{64DEA596-CA48-495D-A3E7-AB5B2F15052B}" dt="2022-03-09T16:16:38.260" v="92" actId="26606"/>
          <ac:spMkLst>
            <pc:docMk/>
            <pc:sldMk cId="1157614359" sldId="260"/>
            <ac:spMk id="89" creationId="{38FAA1A1-D861-433F-88FA-1E9D6FD31D11}"/>
          </ac:spMkLst>
        </pc:spChg>
        <pc:spChg chg="add del">
          <ac:chgData name="Jatinder Parmar" userId="a63c6a56-fe1f-4931-a100-7e66bb940f10" providerId="ADAL" clId="{64DEA596-CA48-495D-A3E7-AB5B2F15052B}" dt="2022-03-09T16:16:38.260" v="92" actId="26606"/>
          <ac:spMkLst>
            <pc:docMk/>
            <pc:sldMk cId="1157614359" sldId="260"/>
            <ac:spMk id="91" creationId="{8D71EDA1-87BF-4D5D-AB79-F346FD19278A}"/>
          </ac:spMkLst>
        </pc:spChg>
        <pc:spChg chg="add del">
          <ac:chgData name="Jatinder Parmar" userId="a63c6a56-fe1f-4931-a100-7e66bb940f10" providerId="ADAL" clId="{64DEA596-CA48-495D-A3E7-AB5B2F15052B}" dt="2022-03-09T16:14:39.388" v="75" actId="26606"/>
          <ac:spMkLst>
            <pc:docMk/>
            <pc:sldMk cId="1157614359" sldId="260"/>
            <ac:spMk id="135" creationId="{1825AC39-5F85-4CAA-8A81-A1287086B2B6}"/>
          </ac:spMkLst>
        </pc:spChg>
        <pc:spChg chg="add del">
          <ac:chgData name="Jatinder Parmar" userId="a63c6a56-fe1f-4931-a100-7e66bb940f10" providerId="ADAL" clId="{64DEA596-CA48-495D-A3E7-AB5B2F15052B}" dt="2022-03-09T16:14:39.388" v="75" actId="26606"/>
          <ac:spMkLst>
            <pc:docMk/>
            <pc:sldMk cId="1157614359" sldId="260"/>
            <ac:spMk id="137" creationId="{95DA4D23-37FC-4B90-8188-F0377C5FF44B}"/>
          </ac:spMkLst>
        </pc:spChg>
        <pc:spChg chg="add del">
          <ac:chgData name="Jatinder Parmar" userId="a63c6a56-fe1f-4931-a100-7e66bb940f10" providerId="ADAL" clId="{64DEA596-CA48-495D-A3E7-AB5B2F15052B}" dt="2022-03-09T16:14:39.388" v="75" actId="26606"/>
          <ac:spMkLst>
            <pc:docMk/>
            <pc:sldMk cId="1157614359" sldId="260"/>
            <ac:spMk id="139" creationId="{A7A4B465-FBCC-4CD4-89A1-82992A7B47FF}"/>
          </ac:spMkLst>
        </pc:spChg>
        <pc:spChg chg="add del">
          <ac:chgData name="Jatinder Parmar" userId="a63c6a56-fe1f-4931-a100-7e66bb940f10" providerId="ADAL" clId="{64DEA596-CA48-495D-A3E7-AB5B2F15052B}" dt="2022-03-09T16:14:39.388" v="75" actId="26606"/>
          <ac:spMkLst>
            <pc:docMk/>
            <pc:sldMk cId="1157614359" sldId="260"/>
            <ac:spMk id="141" creationId="{909E572F-9CDC-4214-9D42-FF0017649590}"/>
          </ac:spMkLst>
        </pc:spChg>
        <pc:spChg chg="add del">
          <ac:chgData name="Jatinder Parmar" userId="a63c6a56-fe1f-4931-a100-7e66bb940f10" providerId="ADAL" clId="{64DEA596-CA48-495D-A3E7-AB5B2F15052B}" dt="2022-03-09T16:14:39.361" v="74" actId="26606"/>
          <ac:spMkLst>
            <pc:docMk/>
            <pc:sldMk cId="1157614359" sldId="260"/>
            <ac:spMk id="192" creationId="{CDA1A2E9-63FE-408D-A803-8E306ECAB4B3}"/>
          </ac:spMkLst>
        </pc:spChg>
        <pc:spChg chg="add del">
          <ac:chgData name="Jatinder Parmar" userId="a63c6a56-fe1f-4931-a100-7e66bb940f10" providerId="ADAL" clId="{64DEA596-CA48-495D-A3E7-AB5B2F15052B}" dt="2022-03-09T16:14:39.361" v="74" actId="26606"/>
          <ac:spMkLst>
            <pc:docMk/>
            <pc:sldMk cId="1157614359" sldId="260"/>
            <ac:spMk id="193" creationId="{FBE9F90C-C163-435B-9A68-D15C92D1CF2B}"/>
          </ac:spMkLst>
        </pc:spChg>
        <pc:spChg chg="add del">
          <ac:chgData name="Jatinder Parmar" userId="a63c6a56-fe1f-4931-a100-7e66bb940f10" providerId="ADAL" clId="{64DEA596-CA48-495D-A3E7-AB5B2F15052B}" dt="2022-03-09T16:14:39.361" v="74" actId="26606"/>
          <ac:spMkLst>
            <pc:docMk/>
            <pc:sldMk cId="1157614359" sldId="260"/>
            <ac:spMk id="194" creationId="{2C910467-8185-45DD-B8A2-A88DF20DF6E0}"/>
          </ac:spMkLst>
        </pc:spChg>
        <pc:spChg chg="add del">
          <ac:chgData name="Jatinder Parmar" userId="a63c6a56-fe1f-4931-a100-7e66bb940f10" providerId="ADAL" clId="{64DEA596-CA48-495D-A3E7-AB5B2F15052B}" dt="2022-03-09T16:14:39.361" v="74" actId="26606"/>
          <ac:spMkLst>
            <pc:docMk/>
            <pc:sldMk cId="1157614359" sldId="260"/>
            <ac:spMk id="195" creationId="{1A882A9F-F4E9-4E23-8F0B-20B5DF42EAA9}"/>
          </ac:spMkLst>
        </pc:spChg>
        <pc:spChg chg="add del">
          <ac:chgData name="Jatinder Parmar" userId="a63c6a56-fe1f-4931-a100-7e66bb940f10" providerId="ADAL" clId="{64DEA596-CA48-495D-A3E7-AB5B2F15052B}" dt="2022-03-09T16:15:11.869" v="78" actId="26606"/>
          <ac:spMkLst>
            <pc:docMk/>
            <pc:sldMk cId="1157614359" sldId="260"/>
            <ac:spMk id="1028" creationId="{1825AC39-5F85-4CAA-8A81-A1287086B2B6}"/>
          </ac:spMkLst>
        </pc:spChg>
        <pc:spChg chg="add del">
          <ac:chgData name="Jatinder Parmar" userId="a63c6a56-fe1f-4931-a100-7e66bb940f10" providerId="ADAL" clId="{64DEA596-CA48-495D-A3E7-AB5B2F15052B}" dt="2022-03-09T16:15:11.869" v="78" actId="26606"/>
          <ac:spMkLst>
            <pc:docMk/>
            <pc:sldMk cId="1157614359" sldId="260"/>
            <ac:spMk id="1029" creationId="{95DA4D23-37FC-4B90-8188-F0377C5FF44B}"/>
          </ac:spMkLst>
        </pc:spChg>
        <pc:spChg chg="add del">
          <ac:chgData name="Jatinder Parmar" userId="a63c6a56-fe1f-4931-a100-7e66bb940f10" providerId="ADAL" clId="{64DEA596-CA48-495D-A3E7-AB5B2F15052B}" dt="2022-03-09T16:15:11.869" v="78" actId="26606"/>
          <ac:spMkLst>
            <pc:docMk/>
            <pc:sldMk cId="1157614359" sldId="260"/>
            <ac:spMk id="1030" creationId="{A7A4B465-FBCC-4CD4-89A1-82992A7B47FF}"/>
          </ac:spMkLst>
        </pc:spChg>
        <pc:spChg chg="add del">
          <ac:chgData name="Jatinder Parmar" userId="a63c6a56-fe1f-4931-a100-7e66bb940f10" providerId="ADAL" clId="{64DEA596-CA48-495D-A3E7-AB5B2F15052B}" dt="2022-03-09T16:15:11.869" v="78" actId="26606"/>
          <ac:spMkLst>
            <pc:docMk/>
            <pc:sldMk cId="1157614359" sldId="260"/>
            <ac:spMk id="1031" creationId="{909E572F-9CDC-4214-9D42-FF0017649590}"/>
          </ac:spMkLst>
        </pc:spChg>
        <pc:spChg chg="add del">
          <ac:chgData name="Jatinder Parmar" userId="a63c6a56-fe1f-4931-a100-7e66bb940f10" providerId="ADAL" clId="{64DEA596-CA48-495D-A3E7-AB5B2F15052B}" dt="2022-03-09T16:16:39.735" v="95" actId="26606"/>
          <ac:spMkLst>
            <pc:docMk/>
            <pc:sldMk cId="1157614359" sldId="260"/>
            <ac:spMk id="1033" creationId="{3C54F4CE-85F0-46ED-80DA-9518C9251AD1}"/>
          </ac:spMkLst>
        </pc:spChg>
        <pc:spChg chg="add del">
          <ac:chgData name="Jatinder Parmar" userId="a63c6a56-fe1f-4931-a100-7e66bb940f10" providerId="ADAL" clId="{64DEA596-CA48-495D-A3E7-AB5B2F15052B}" dt="2022-03-09T16:16:39.735" v="95" actId="26606"/>
          <ac:spMkLst>
            <pc:docMk/>
            <pc:sldMk cId="1157614359" sldId="260"/>
            <ac:spMk id="1034" creationId="{DADD1FCA-8ACB-4958-81DD-4CDD6D3E1921}"/>
          </ac:spMkLst>
        </pc:spChg>
        <pc:spChg chg="add del">
          <ac:chgData name="Jatinder Parmar" userId="a63c6a56-fe1f-4931-a100-7e66bb940f10" providerId="ADAL" clId="{64DEA596-CA48-495D-A3E7-AB5B2F15052B}" dt="2022-03-09T16:16:35.071" v="88" actId="26606"/>
          <ac:spMkLst>
            <pc:docMk/>
            <pc:sldMk cId="1157614359" sldId="260"/>
            <ac:spMk id="1036" creationId="{605494DE-B078-4D87-BB01-C84320618DAD}"/>
          </ac:spMkLst>
        </pc:spChg>
        <pc:spChg chg="add del">
          <ac:chgData name="Jatinder Parmar" userId="a63c6a56-fe1f-4931-a100-7e66bb940f10" providerId="ADAL" clId="{64DEA596-CA48-495D-A3E7-AB5B2F15052B}" dt="2022-03-09T16:16:37.026" v="90" actId="26606"/>
          <ac:spMkLst>
            <pc:docMk/>
            <pc:sldMk cId="1157614359" sldId="260"/>
            <ac:spMk id="1038" creationId="{0DE6A193-4755-479A-BC6F-A7EBCA73BE1A}"/>
          </ac:spMkLst>
        </pc:spChg>
        <pc:spChg chg="add del">
          <ac:chgData name="Jatinder Parmar" userId="a63c6a56-fe1f-4931-a100-7e66bb940f10" providerId="ADAL" clId="{64DEA596-CA48-495D-A3E7-AB5B2F15052B}" dt="2022-03-09T16:16:37.026" v="90" actId="26606"/>
          <ac:spMkLst>
            <pc:docMk/>
            <pc:sldMk cId="1157614359" sldId="260"/>
            <ac:spMk id="1039" creationId="{B2DC8709-0A70-45A9-A160-4B831CAB1A43}"/>
          </ac:spMkLst>
        </pc:spChg>
        <pc:spChg chg="add del">
          <ac:chgData name="Jatinder Parmar" userId="a63c6a56-fe1f-4931-a100-7e66bb940f10" providerId="ADAL" clId="{64DEA596-CA48-495D-A3E7-AB5B2F15052B}" dt="2022-03-09T16:16:37.026" v="90" actId="26606"/>
          <ac:spMkLst>
            <pc:docMk/>
            <pc:sldMk cId="1157614359" sldId="260"/>
            <ac:spMk id="1040" creationId="{E613F699-B53E-4E9A-B7E8-4979FEF428EA}"/>
          </ac:spMkLst>
        </pc:spChg>
        <pc:spChg chg="add del">
          <ac:chgData name="Jatinder Parmar" userId="a63c6a56-fe1f-4931-a100-7e66bb940f10" providerId="ADAL" clId="{64DEA596-CA48-495D-A3E7-AB5B2F15052B}" dt="2022-03-09T16:16:38.260" v="92" actId="26606"/>
          <ac:spMkLst>
            <pc:docMk/>
            <pc:sldMk cId="1157614359" sldId="260"/>
            <ac:spMk id="1042" creationId="{C4285719-470E-454C-AF62-8323075F1F5B}"/>
          </ac:spMkLst>
        </pc:spChg>
        <pc:spChg chg="add del">
          <ac:chgData name="Jatinder Parmar" userId="a63c6a56-fe1f-4931-a100-7e66bb940f10" providerId="ADAL" clId="{64DEA596-CA48-495D-A3E7-AB5B2F15052B}" dt="2022-03-09T16:16:38.260" v="92" actId="26606"/>
          <ac:spMkLst>
            <pc:docMk/>
            <pc:sldMk cId="1157614359" sldId="260"/>
            <ac:spMk id="1043" creationId="{CD9FE4EF-C4D8-49A0-B2FF-81D8DB7D8A24}"/>
          </ac:spMkLst>
        </pc:spChg>
        <pc:spChg chg="add del">
          <ac:chgData name="Jatinder Parmar" userId="a63c6a56-fe1f-4931-a100-7e66bb940f10" providerId="ADAL" clId="{64DEA596-CA48-495D-A3E7-AB5B2F15052B}" dt="2022-03-09T16:16:38.260" v="92" actId="26606"/>
          <ac:spMkLst>
            <pc:docMk/>
            <pc:sldMk cId="1157614359" sldId="260"/>
            <ac:spMk id="1044" creationId="{EA2A6D78-C328-4424-A4A3-D3DAB99F1858}"/>
          </ac:spMkLst>
        </pc:spChg>
        <pc:spChg chg="add del">
          <ac:chgData name="Jatinder Parmar" userId="a63c6a56-fe1f-4931-a100-7e66bb940f10" providerId="ADAL" clId="{64DEA596-CA48-495D-A3E7-AB5B2F15052B}" dt="2022-03-09T16:16:39.724" v="94" actId="26606"/>
          <ac:spMkLst>
            <pc:docMk/>
            <pc:sldMk cId="1157614359" sldId="260"/>
            <ac:spMk id="1046" creationId="{1707FC24-6981-43D9-B525-C7832BA22463}"/>
          </ac:spMkLst>
        </pc:spChg>
        <pc:spChg chg="add">
          <ac:chgData name="Jatinder Parmar" userId="a63c6a56-fe1f-4931-a100-7e66bb940f10" providerId="ADAL" clId="{64DEA596-CA48-495D-A3E7-AB5B2F15052B}" dt="2022-03-09T16:16:39.735" v="95" actId="26606"/>
          <ac:spMkLst>
            <pc:docMk/>
            <pc:sldMk cId="1157614359" sldId="260"/>
            <ac:spMk id="1048" creationId="{665DBBEF-238B-476B-96AB-8AAC3224ECEA}"/>
          </ac:spMkLst>
        </pc:spChg>
        <pc:spChg chg="add">
          <ac:chgData name="Jatinder Parmar" userId="a63c6a56-fe1f-4931-a100-7e66bb940f10" providerId="ADAL" clId="{64DEA596-CA48-495D-A3E7-AB5B2F15052B}" dt="2022-03-09T16:16:39.735" v="95" actId="26606"/>
          <ac:spMkLst>
            <pc:docMk/>
            <pc:sldMk cId="1157614359" sldId="260"/>
            <ac:spMk id="1049" creationId="{3FCFB1DE-0B7E-48CC-BA90-B2AB0889F9D6}"/>
          </ac:spMkLst>
        </pc:spChg>
        <pc:picChg chg="add mod">
          <ac:chgData name="Jatinder Parmar" userId="a63c6a56-fe1f-4931-a100-7e66bb940f10" providerId="ADAL" clId="{64DEA596-CA48-495D-A3E7-AB5B2F15052B}" dt="2022-03-11T09:48:04.713" v="493" actId="1076"/>
          <ac:picMkLst>
            <pc:docMk/>
            <pc:sldMk cId="1157614359" sldId="260"/>
            <ac:picMk id="1026" creationId="{4A765481-ED85-47A1-B1D4-FB6C555D2DC7}"/>
          </ac:picMkLst>
        </pc:picChg>
      </pc:sldChg>
      <pc:sldChg chg="addSp delSp modSp new mod setBg modClrScheme delDesignElem chgLayout">
        <pc:chgData name="Jatinder Parmar" userId="a63c6a56-fe1f-4931-a100-7e66bb940f10" providerId="ADAL" clId="{64DEA596-CA48-495D-A3E7-AB5B2F15052B}" dt="2022-03-11T09:51:55.621" v="520" actId="20577"/>
        <pc:sldMkLst>
          <pc:docMk/>
          <pc:sldMk cId="2281018263" sldId="261"/>
        </pc:sldMkLst>
        <pc:spChg chg="mod ord">
          <ac:chgData name="Jatinder Parmar" userId="a63c6a56-fe1f-4931-a100-7e66bb940f10" providerId="ADAL" clId="{64DEA596-CA48-495D-A3E7-AB5B2F15052B}" dt="2022-03-11T09:51:55.621" v="520" actId="20577"/>
          <ac:spMkLst>
            <pc:docMk/>
            <pc:sldMk cId="2281018263" sldId="261"/>
            <ac:spMk id="2" creationId="{CCC1CFD6-A6D8-461A-B7D6-80E642C55242}"/>
          </ac:spMkLst>
        </pc:spChg>
        <pc:spChg chg="del">
          <ac:chgData name="Jatinder Parmar" userId="a63c6a56-fe1f-4931-a100-7e66bb940f10" providerId="ADAL" clId="{64DEA596-CA48-495D-A3E7-AB5B2F15052B}" dt="2022-03-09T16:19:41.665" v="125"/>
          <ac:spMkLst>
            <pc:docMk/>
            <pc:sldMk cId="2281018263" sldId="261"/>
            <ac:spMk id="3" creationId="{939ACF4C-9441-4698-9BEF-29E4835CC12B}"/>
          </ac:spMkLst>
        </pc:spChg>
        <pc:spChg chg="add del mod ord">
          <ac:chgData name="Jatinder Parmar" userId="a63c6a56-fe1f-4931-a100-7e66bb940f10" providerId="ADAL" clId="{64DEA596-CA48-495D-A3E7-AB5B2F15052B}" dt="2022-03-09T16:27:52.302" v="179" actId="700"/>
          <ac:spMkLst>
            <pc:docMk/>
            <pc:sldMk cId="2281018263" sldId="261"/>
            <ac:spMk id="4" creationId="{F58FB5EC-0EB0-4E03-8287-7EE19D5DE84B}"/>
          </ac:spMkLst>
        </pc:spChg>
        <pc:spChg chg="add mod">
          <ac:chgData name="Jatinder Parmar" userId="a63c6a56-fe1f-4931-a100-7e66bb940f10" providerId="ADAL" clId="{64DEA596-CA48-495D-A3E7-AB5B2F15052B}" dt="2022-03-09T16:31:04.816" v="208" actId="122"/>
          <ac:spMkLst>
            <pc:docMk/>
            <pc:sldMk cId="2281018263" sldId="261"/>
            <ac:spMk id="26" creationId="{6F74C3B8-9988-4BF4-BBE6-A9DCC3FFD4CD}"/>
          </ac:spMkLst>
        </pc:spChg>
        <pc:spChg chg="add del">
          <ac:chgData name="Jatinder Parmar" userId="a63c6a56-fe1f-4931-a100-7e66bb940f10" providerId="ADAL" clId="{64DEA596-CA48-495D-A3E7-AB5B2F15052B}" dt="2022-03-09T16:26:17.444" v="156" actId="700"/>
          <ac:spMkLst>
            <pc:docMk/>
            <pc:sldMk cId="2281018263" sldId="261"/>
            <ac:spMk id="73" creationId="{C4879EFC-8E62-4E00-973C-C45EE9EC676D}"/>
          </ac:spMkLst>
        </pc:spChg>
        <pc:spChg chg="add del">
          <ac:chgData name="Jatinder Parmar" userId="a63c6a56-fe1f-4931-a100-7e66bb940f10" providerId="ADAL" clId="{64DEA596-CA48-495D-A3E7-AB5B2F15052B}" dt="2022-03-09T16:26:17.444" v="156" actId="700"/>
          <ac:spMkLst>
            <pc:docMk/>
            <pc:sldMk cId="2281018263" sldId="261"/>
            <ac:spMk id="75" creationId="{D6A9C53F-5F90-40A5-8C85-5412D39C8C68}"/>
          </ac:spMkLst>
        </pc:spChg>
        <pc:spChg chg="add del">
          <ac:chgData name="Jatinder Parmar" userId="a63c6a56-fe1f-4931-a100-7e66bb940f10" providerId="ADAL" clId="{64DEA596-CA48-495D-A3E7-AB5B2F15052B}" dt="2022-03-09T16:27:11.433" v="168" actId="26606"/>
          <ac:spMkLst>
            <pc:docMk/>
            <pc:sldMk cId="2281018263" sldId="261"/>
            <ac:spMk id="79" creationId="{42A5316D-ED2F-4F89-B4B4-8D9240B1A348}"/>
          </ac:spMkLst>
        </pc:spChg>
        <pc:spChg chg="add del">
          <ac:chgData name="Jatinder Parmar" userId="a63c6a56-fe1f-4931-a100-7e66bb940f10" providerId="ADAL" clId="{64DEA596-CA48-495D-A3E7-AB5B2F15052B}" dt="2022-03-09T16:27:20.983" v="170" actId="26606"/>
          <ac:spMkLst>
            <pc:docMk/>
            <pc:sldMk cId="2281018263" sldId="261"/>
            <ac:spMk id="81" creationId="{3FCFB1DE-0B7E-48CC-BA90-B2AB0889F9D6}"/>
          </ac:spMkLst>
        </pc:spChg>
        <pc:spChg chg="add del">
          <ac:chgData name="Jatinder Parmar" userId="a63c6a56-fe1f-4931-a100-7e66bb940f10" providerId="ADAL" clId="{64DEA596-CA48-495D-A3E7-AB5B2F15052B}" dt="2022-03-09T16:27:52.302" v="179" actId="700"/>
          <ac:spMkLst>
            <pc:docMk/>
            <pc:sldMk cId="2281018263" sldId="261"/>
            <ac:spMk id="83" creationId="{C1A2385B-1D2A-4E17-84FA-6CB7F0AAE473}"/>
          </ac:spMkLst>
        </pc:spChg>
        <pc:spChg chg="add del">
          <ac:chgData name="Jatinder Parmar" userId="a63c6a56-fe1f-4931-a100-7e66bb940f10" providerId="ADAL" clId="{64DEA596-CA48-495D-A3E7-AB5B2F15052B}" dt="2022-03-09T16:27:52.302" v="179" actId="700"/>
          <ac:spMkLst>
            <pc:docMk/>
            <pc:sldMk cId="2281018263" sldId="261"/>
            <ac:spMk id="85" creationId="{5E791F2F-79DB-4CC0-9FA1-001E3E91E8B7}"/>
          </ac:spMkLst>
        </pc:spChg>
        <pc:spChg chg="add del">
          <ac:chgData name="Jatinder Parmar" userId="a63c6a56-fe1f-4931-a100-7e66bb940f10" providerId="ADAL" clId="{64DEA596-CA48-495D-A3E7-AB5B2F15052B}" dt="2022-03-09T16:26:32.015" v="158" actId="26606"/>
          <ac:spMkLst>
            <pc:docMk/>
            <pc:sldMk cId="2281018263" sldId="261"/>
            <ac:spMk id="2054" creationId="{352BEC0E-22F8-46D0-9632-375DB541B06C}"/>
          </ac:spMkLst>
        </pc:spChg>
        <pc:spChg chg="add del">
          <ac:chgData name="Jatinder Parmar" userId="a63c6a56-fe1f-4931-a100-7e66bb940f10" providerId="ADAL" clId="{64DEA596-CA48-495D-A3E7-AB5B2F15052B}" dt="2022-03-09T16:26:32.015" v="158" actId="26606"/>
          <ac:spMkLst>
            <pc:docMk/>
            <pc:sldMk cId="2281018263" sldId="261"/>
            <ac:spMk id="2055" creationId="{3FCFB1DE-0B7E-48CC-BA90-B2AB0889F9D6}"/>
          </ac:spMkLst>
        </pc:spChg>
        <pc:spChg chg="add del">
          <ac:chgData name="Jatinder Parmar" userId="a63c6a56-fe1f-4931-a100-7e66bb940f10" providerId="ADAL" clId="{64DEA596-CA48-495D-A3E7-AB5B2F15052B}" dt="2022-03-09T16:27:37.835" v="177" actId="26606"/>
          <ac:spMkLst>
            <pc:docMk/>
            <pc:sldMk cId="2281018263" sldId="261"/>
            <ac:spMk id="2057" creationId="{5AC1364A-3E3D-4F0D-8776-78AF3A270DD6}"/>
          </ac:spMkLst>
        </pc:spChg>
        <pc:spChg chg="add del">
          <ac:chgData name="Jatinder Parmar" userId="a63c6a56-fe1f-4931-a100-7e66bb940f10" providerId="ADAL" clId="{64DEA596-CA48-495D-A3E7-AB5B2F15052B}" dt="2022-03-09T16:27:37.835" v="177" actId="26606"/>
          <ac:spMkLst>
            <pc:docMk/>
            <pc:sldMk cId="2281018263" sldId="261"/>
            <ac:spMk id="2058" creationId="{3FCFB1DE-0B7E-48CC-BA90-B2AB0889F9D6}"/>
          </ac:spMkLst>
        </pc:spChg>
        <pc:spChg chg="add del">
          <ac:chgData name="Jatinder Parmar" userId="a63c6a56-fe1f-4931-a100-7e66bb940f10" providerId="ADAL" clId="{64DEA596-CA48-495D-A3E7-AB5B2F15052B}" dt="2022-03-09T16:27:20.983" v="170" actId="26606"/>
          <ac:spMkLst>
            <pc:docMk/>
            <pc:sldMk cId="2281018263" sldId="261"/>
            <ac:spMk id="2060" creationId="{5AC1364A-3E3D-4F0D-8776-78AF3A270DD6}"/>
          </ac:spMkLst>
        </pc:spChg>
        <pc:spChg chg="add del">
          <ac:chgData name="Jatinder Parmar" userId="a63c6a56-fe1f-4931-a100-7e66bb940f10" providerId="ADAL" clId="{64DEA596-CA48-495D-A3E7-AB5B2F15052B}" dt="2022-03-09T16:27:24.262" v="172" actId="26606"/>
          <ac:spMkLst>
            <pc:docMk/>
            <pc:sldMk cId="2281018263" sldId="261"/>
            <ac:spMk id="2062" creationId="{352BEC0E-22F8-46D0-9632-375DB541B06C}"/>
          </ac:spMkLst>
        </pc:spChg>
        <pc:spChg chg="add del">
          <ac:chgData name="Jatinder Parmar" userId="a63c6a56-fe1f-4931-a100-7e66bb940f10" providerId="ADAL" clId="{64DEA596-CA48-495D-A3E7-AB5B2F15052B}" dt="2022-03-09T16:27:24.262" v="172" actId="26606"/>
          <ac:spMkLst>
            <pc:docMk/>
            <pc:sldMk cId="2281018263" sldId="261"/>
            <ac:spMk id="2063" creationId="{3FCFB1DE-0B7E-48CC-BA90-B2AB0889F9D6}"/>
          </ac:spMkLst>
        </pc:spChg>
        <pc:spChg chg="add del">
          <ac:chgData name="Jatinder Parmar" userId="a63c6a56-fe1f-4931-a100-7e66bb940f10" providerId="ADAL" clId="{64DEA596-CA48-495D-A3E7-AB5B2F15052B}" dt="2022-03-09T16:27:26.491" v="174" actId="26606"/>
          <ac:spMkLst>
            <pc:docMk/>
            <pc:sldMk cId="2281018263" sldId="261"/>
            <ac:spMk id="2065" creationId="{EB270761-CC40-4F3F-A916-7E3BC3989348}"/>
          </ac:spMkLst>
        </pc:spChg>
        <pc:spChg chg="add del">
          <ac:chgData name="Jatinder Parmar" userId="a63c6a56-fe1f-4931-a100-7e66bb940f10" providerId="ADAL" clId="{64DEA596-CA48-495D-A3E7-AB5B2F15052B}" dt="2022-03-09T16:27:26.491" v="174" actId="26606"/>
          <ac:spMkLst>
            <pc:docMk/>
            <pc:sldMk cId="2281018263" sldId="261"/>
            <ac:spMk id="2066" creationId="{EF5FE77B-EA4C-4573-8509-E577DCA8AF45}"/>
          </ac:spMkLst>
        </pc:spChg>
        <pc:spChg chg="add del">
          <ac:chgData name="Jatinder Parmar" userId="a63c6a56-fe1f-4931-a100-7e66bb940f10" providerId="ADAL" clId="{64DEA596-CA48-495D-A3E7-AB5B2F15052B}" dt="2022-03-09T16:27:37.820" v="176" actId="26606"/>
          <ac:spMkLst>
            <pc:docMk/>
            <pc:sldMk cId="2281018263" sldId="261"/>
            <ac:spMk id="2068" creationId="{5AC1364A-3E3D-4F0D-8776-78AF3A270DD6}"/>
          </ac:spMkLst>
        </pc:spChg>
        <pc:spChg chg="add del">
          <ac:chgData name="Jatinder Parmar" userId="a63c6a56-fe1f-4931-a100-7e66bb940f10" providerId="ADAL" clId="{64DEA596-CA48-495D-A3E7-AB5B2F15052B}" dt="2022-03-09T16:27:37.820" v="176" actId="26606"/>
          <ac:spMkLst>
            <pc:docMk/>
            <pc:sldMk cId="2281018263" sldId="261"/>
            <ac:spMk id="2069" creationId="{3FCFB1DE-0B7E-48CC-BA90-B2AB0889F9D6}"/>
          </ac:spMkLst>
        </pc:spChg>
        <pc:spChg chg="add del">
          <ac:chgData name="Jatinder Parmar" userId="a63c6a56-fe1f-4931-a100-7e66bb940f10" providerId="ADAL" clId="{64DEA596-CA48-495D-A3E7-AB5B2F15052B}" dt="2022-03-09T16:27:52.302" v="179" actId="700"/>
          <ac:spMkLst>
            <pc:docMk/>
            <pc:sldMk cId="2281018263" sldId="261"/>
            <ac:spMk id="2071" creationId="{6D24BC9E-AC6A-42EE-AFD8-B290720B841F}"/>
          </ac:spMkLst>
        </pc:spChg>
        <pc:spChg chg="add del">
          <ac:chgData name="Jatinder Parmar" userId="a63c6a56-fe1f-4931-a100-7e66bb940f10" providerId="ADAL" clId="{64DEA596-CA48-495D-A3E7-AB5B2F15052B}" dt="2022-03-09T16:27:52.302" v="179" actId="700"/>
          <ac:spMkLst>
            <pc:docMk/>
            <pc:sldMk cId="2281018263" sldId="261"/>
            <ac:spMk id="2072" creationId="{0990C621-3B8B-4820-8328-D47EF7CE823C}"/>
          </ac:spMkLst>
        </pc:spChg>
        <pc:picChg chg="add mod ord">
          <ac:chgData name="Jatinder Parmar" userId="a63c6a56-fe1f-4931-a100-7e66bb940f10" providerId="ADAL" clId="{64DEA596-CA48-495D-A3E7-AB5B2F15052B}" dt="2022-03-09T16:28:43.886" v="186" actId="1076"/>
          <ac:picMkLst>
            <pc:docMk/>
            <pc:sldMk cId="2281018263" sldId="261"/>
            <ac:picMk id="2050" creationId="{55F9F854-F229-4FBE-B00D-D12C44281FD2}"/>
          </ac:picMkLst>
        </pc:picChg>
        <pc:picChg chg="add mod">
          <ac:chgData name="Jatinder Parmar" userId="a63c6a56-fe1f-4931-a100-7e66bb940f10" providerId="ADAL" clId="{64DEA596-CA48-495D-A3E7-AB5B2F15052B}" dt="2022-03-09T16:28:48.121" v="187" actId="1076"/>
          <ac:picMkLst>
            <pc:docMk/>
            <pc:sldMk cId="2281018263" sldId="261"/>
            <ac:picMk id="2052" creationId="{0DBCA942-39DE-41C0-997D-EC45F56DDAC5}"/>
          </ac:picMkLst>
        </pc:picChg>
      </pc:sldChg>
    </pc:docChg>
  </pc:docChgLst>
  <pc:docChgLst>
    <pc:chgData name="Jatinder Parmar" userId="a63c6a56-fe1f-4931-a100-7e66bb940f10" providerId="ADAL" clId="{D4BDA217-13ED-4A4F-B123-06D840820F24}"/>
    <pc:docChg chg="undo custSel addSld modSld">
      <pc:chgData name="Jatinder Parmar" userId="a63c6a56-fe1f-4931-a100-7e66bb940f10" providerId="ADAL" clId="{D4BDA217-13ED-4A4F-B123-06D840820F24}" dt="2022-03-25T09:58:50.585" v="44" actId="1076"/>
      <pc:docMkLst>
        <pc:docMk/>
      </pc:docMkLst>
      <pc:sldChg chg="addSp delSp modSp new mod setBg">
        <pc:chgData name="Jatinder Parmar" userId="a63c6a56-fe1f-4931-a100-7e66bb940f10" providerId="ADAL" clId="{D4BDA217-13ED-4A4F-B123-06D840820F24}" dt="2022-03-25T09:58:50.585" v="44" actId="1076"/>
        <pc:sldMkLst>
          <pc:docMk/>
          <pc:sldMk cId="1655209357" sldId="263"/>
        </pc:sldMkLst>
        <pc:spChg chg="mod ord">
          <ac:chgData name="Jatinder Parmar" userId="a63c6a56-fe1f-4931-a100-7e66bb940f10" providerId="ADAL" clId="{D4BDA217-13ED-4A4F-B123-06D840820F24}" dt="2022-03-25T09:57:11.159" v="37" actId="113"/>
          <ac:spMkLst>
            <pc:docMk/>
            <pc:sldMk cId="1655209357" sldId="263"/>
            <ac:spMk id="2" creationId="{8C0818A7-DFBA-4F13-BC5F-19F581858EF1}"/>
          </ac:spMkLst>
        </pc:spChg>
        <pc:spChg chg="add mod">
          <ac:chgData name="Jatinder Parmar" userId="a63c6a56-fe1f-4931-a100-7e66bb940f10" providerId="ADAL" clId="{D4BDA217-13ED-4A4F-B123-06D840820F24}" dt="2022-03-25T09:56:59.446" v="35" actId="26606"/>
          <ac:spMkLst>
            <pc:docMk/>
            <pc:sldMk cId="1655209357" sldId="263"/>
            <ac:spMk id="4" creationId="{DB9D53C6-C981-4566-9BC4-D72089CFCC63}"/>
          </ac:spMkLst>
        </pc:spChg>
        <pc:spChg chg="add mod">
          <ac:chgData name="Jatinder Parmar" userId="a63c6a56-fe1f-4931-a100-7e66bb940f10" providerId="ADAL" clId="{D4BDA217-13ED-4A4F-B123-06D840820F24}" dt="2022-03-25T09:56:59.446" v="35" actId="26606"/>
          <ac:spMkLst>
            <pc:docMk/>
            <pc:sldMk cId="1655209357" sldId="263"/>
            <ac:spMk id="6" creationId="{C5B0E929-8159-4DE7-BCD3-CCD6BC74DC71}"/>
          </ac:spMkLst>
        </pc:spChg>
        <pc:spChg chg="add mod">
          <ac:chgData name="Jatinder Parmar" userId="a63c6a56-fe1f-4931-a100-7e66bb940f10" providerId="ADAL" clId="{D4BDA217-13ED-4A4F-B123-06D840820F24}" dt="2022-03-25T09:58:50.585" v="44" actId="1076"/>
          <ac:spMkLst>
            <pc:docMk/>
            <pc:sldMk cId="1655209357" sldId="263"/>
            <ac:spMk id="8" creationId="{1E18F26A-012F-43EC-85D6-10FBEB2205F4}"/>
          </ac:spMkLst>
        </pc:spChg>
        <pc:spChg chg="add del">
          <ac:chgData name="Jatinder Parmar" userId="a63c6a56-fe1f-4931-a100-7e66bb940f10" providerId="ADAL" clId="{D4BDA217-13ED-4A4F-B123-06D840820F24}" dt="2022-03-25T09:56:52.779" v="33" actId="26606"/>
          <ac:spMkLst>
            <pc:docMk/>
            <pc:sldMk cId="1655209357" sldId="263"/>
            <ac:spMk id="13" creationId="{4281BC32-FF58-4898-A6B5-7B3D059BCEB0}"/>
          </ac:spMkLst>
        </pc:spChg>
        <pc:spChg chg="add del">
          <ac:chgData name="Jatinder Parmar" userId="a63c6a56-fe1f-4931-a100-7e66bb940f10" providerId="ADAL" clId="{D4BDA217-13ED-4A4F-B123-06D840820F24}" dt="2022-03-25T09:56:52.779" v="33" actId="26606"/>
          <ac:spMkLst>
            <pc:docMk/>
            <pc:sldMk cId="1655209357" sldId="263"/>
            <ac:spMk id="15" creationId="{0D614406-135F-4875-9C87-53822CB19ABB}"/>
          </ac:spMkLst>
        </pc:spChg>
        <pc:spChg chg="add del">
          <ac:chgData name="Jatinder Parmar" userId="a63c6a56-fe1f-4931-a100-7e66bb940f10" providerId="ADAL" clId="{D4BDA217-13ED-4A4F-B123-06D840820F24}" dt="2022-03-25T09:56:52.779" v="33" actId="26606"/>
          <ac:spMkLst>
            <pc:docMk/>
            <pc:sldMk cId="1655209357" sldId="263"/>
            <ac:spMk id="17" creationId="{A47020BD-3785-4628-8C5E-A4011B43EF88}"/>
          </ac:spMkLst>
        </pc:spChg>
        <pc:spChg chg="add del">
          <ac:chgData name="Jatinder Parmar" userId="a63c6a56-fe1f-4931-a100-7e66bb940f10" providerId="ADAL" clId="{D4BDA217-13ED-4A4F-B123-06D840820F24}" dt="2022-03-25T09:56:59.446" v="35" actId="26606"/>
          <ac:spMkLst>
            <pc:docMk/>
            <pc:sldMk cId="1655209357" sldId="263"/>
            <ac:spMk id="19" creationId="{D12DDE76-C203-4047-9998-63900085B5E8}"/>
          </ac:spMkLst>
        </pc:spChg>
        <pc:picChg chg="add mod">
          <ac:chgData name="Jatinder Parmar" userId="a63c6a56-fe1f-4931-a100-7e66bb940f10" providerId="ADAL" clId="{D4BDA217-13ED-4A4F-B123-06D840820F24}" dt="2022-03-25T09:58:18.296" v="43" actId="1076"/>
          <ac:picMkLst>
            <pc:docMk/>
            <pc:sldMk cId="1655209357" sldId="263"/>
            <ac:picMk id="1026" creationId="{3C29A644-44A8-4779-A414-C8478DD71057}"/>
          </ac:picMkLst>
        </pc:picChg>
      </pc:sldChg>
    </pc:docChg>
  </pc:docChgLst>
  <pc:docChgLst>
    <pc:chgData name="Jatinder Parmar" userId="a63c6a56-fe1f-4931-a100-7e66bb940f10" providerId="ADAL" clId="{C80395BA-9426-45D1-ADE7-BAE5FEEF22DE}"/>
    <pc:docChg chg="undo custSel mod addSld modSld modMainMaster">
      <pc:chgData name="Jatinder Parmar" userId="a63c6a56-fe1f-4931-a100-7e66bb940f10" providerId="ADAL" clId="{C80395BA-9426-45D1-ADE7-BAE5FEEF22DE}" dt="2022-03-16T13:28:08.824" v="133" actId="255"/>
      <pc:docMkLst>
        <pc:docMk/>
      </pc:docMkLst>
      <pc:sldChg chg="addSp delSp modSp new mod setBg">
        <pc:chgData name="Jatinder Parmar" userId="a63c6a56-fe1f-4931-a100-7e66bb940f10" providerId="ADAL" clId="{C80395BA-9426-45D1-ADE7-BAE5FEEF22DE}" dt="2022-03-16T13:28:08.824" v="133" actId="255"/>
        <pc:sldMkLst>
          <pc:docMk/>
          <pc:sldMk cId="2509310341" sldId="262"/>
        </pc:sldMkLst>
        <pc:spChg chg="mod">
          <ac:chgData name="Jatinder Parmar" userId="a63c6a56-fe1f-4931-a100-7e66bb940f10" providerId="ADAL" clId="{C80395BA-9426-45D1-ADE7-BAE5FEEF22DE}" dt="2022-03-16T13:28:08.824" v="133" actId="255"/>
          <ac:spMkLst>
            <pc:docMk/>
            <pc:sldMk cId="2509310341" sldId="262"/>
            <ac:spMk id="2" creationId="{04E7D5C8-17A9-40E0-ABCD-E227974476E9}"/>
          </ac:spMkLst>
        </pc:spChg>
        <pc:spChg chg="mod">
          <ac:chgData name="Jatinder Parmar" userId="a63c6a56-fe1f-4931-a100-7e66bb940f10" providerId="ADAL" clId="{C80395BA-9426-45D1-ADE7-BAE5FEEF22DE}" dt="2022-03-16T13:27:54.933" v="132" actId="2711"/>
          <ac:spMkLst>
            <pc:docMk/>
            <pc:sldMk cId="2509310341" sldId="262"/>
            <ac:spMk id="3" creationId="{7AD9EBA7-2FE4-422B-921F-9A23730FC93E}"/>
          </ac:spMkLst>
        </pc:spChg>
        <pc:spChg chg="add del">
          <ac:chgData name="Jatinder Parmar" userId="a63c6a56-fe1f-4931-a100-7e66bb940f10" providerId="ADAL" clId="{C80395BA-9426-45D1-ADE7-BAE5FEEF22DE}" dt="2022-03-16T13:22:06.300" v="76" actId="26606"/>
          <ac:spMkLst>
            <pc:docMk/>
            <pc:sldMk cId="2509310341" sldId="262"/>
            <ac:spMk id="9" creationId="{3CD9DF72-87A3-404E-A828-84CBF11A8303}"/>
          </ac:spMkLst>
        </pc:spChg>
        <pc:spChg chg="add del">
          <ac:chgData name="Jatinder Parmar" userId="a63c6a56-fe1f-4931-a100-7e66bb940f10" providerId="ADAL" clId="{C80395BA-9426-45D1-ADE7-BAE5FEEF22DE}" dt="2022-03-16T13:22:18.243" v="78" actId="26606"/>
          <ac:spMkLst>
            <pc:docMk/>
            <pc:sldMk cId="2509310341" sldId="262"/>
            <ac:spMk id="13" creationId="{743AA782-23D1-4521-8CAD-47662984AA08}"/>
          </ac:spMkLst>
        </pc:spChg>
        <pc:spChg chg="add del">
          <ac:chgData name="Jatinder Parmar" userId="a63c6a56-fe1f-4931-a100-7e66bb940f10" providerId="ADAL" clId="{C80395BA-9426-45D1-ADE7-BAE5FEEF22DE}" dt="2022-03-16T13:22:18.243" v="78" actId="26606"/>
          <ac:spMkLst>
            <pc:docMk/>
            <pc:sldMk cId="2509310341" sldId="262"/>
            <ac:spMk id="14" creationId="{71877DBC-BB60-40F0-AC93-2ACDBAAE60CE}"/>
          </ac:spMkLst>
        </pc:spChg>
        <pc:spChg chg="add del">
          <ac:chgData name="Jatinder Parmar" userId="a63c6a56-fe1f-4931-a100-7e66bb940f10" providerId="ADAL" clId="{C80395BA-9426-45D1-ADE7-BAE5FEEF22DE}" dt="2022-03-16T13:22:37.628" v="103" actId="26606"/>
          <ac:spMkLst>
            <pc:docMk/>
            <pc:sldMk cId="2509310341" sldId="262"/>
            <ac:spMk id="16" creationId="{45D37F4E-DDB4-456B-97E0-9937730A039F}"/>
          </ac:spMkLst>
        </pc:spChg>
        <pc:spChg chg="add del">
          <ac:chgData name="Jatinder Parmar" userId="a63c6a56-fe1f-4931-a100-7e66bb940f10" providerId="ADAL" clId="{C80395BA-9426-45D1-ADE7-BAE5FEEF22DE}" dt="2022-03-16T13:22:37.628" v="103" actId="26606"/>
          <ac:spMkLst>
            <pc:docMk/>
            <pc:sldMk cId="2509310341" sldId="262"/>
            <ac:spMk id="17" creationId="{B2DD41CD-8F47-4F56-AD12-4E2FF7696987}"/>
          </ac:spMkLst>
        </pc:spChg>
        <pc:spChg chg="add del">
          <ac:chgData name="Jatinder Parmar" userId="a63c6a56-fe1f-4931-a100-7e66bb940f10" providerId="ADAL" clId="{C80395BA-9426-45D1-ADE7-BAE5FEEF22DE}" dt="2022-03-16T13:23:47.041" v="111" actId="26606"/>
          <ac:spMkLst>
            <pc:docMk/>
            <pc:sldMk cId="2509310341" sldId="262"/>
            <ac:spMk id="22" creationId="{9427AF5F-9A0E-42B7-A252-FD64C9885F9C}"/>
          </ac:spMkLst>
        </pc:spChg>
        <pc:spChg chg="add del">
          <ac:chgData name="Jatinder Parmar" userId="a63c6a56-fe1f-4931-a100-7e66bb940f10" providerId="ADAL" clId="{C80395BA-9426-45D1-ADE7-BAE5FEEF22DE}" dt="2022-03-16T13:23:47.025" v="110" actId="26606"/>
          <ac:spMkLst>
            <pc:docMk/>
            <pc:sldMk cId="2509310341" sldId="262"/>
            <ac:spMk id="71" creationId="{6ECA6DCB-B7E1-40A9-9524-540C6DA40B1B}"/>
          </ac:spMkLst>
        </pc:spChg>
        <pc:spChg chg="add del">
          <ac:chgData name="Jatinder Parmar" userId="a63c6a56-fe1f-4931-a100-7e66bb940f10" providerId="ADAL" clId="{C80395BA-9426-45D1-ADE7-BAE5FEEF22DE}" dt="2022-03-16T13:23:47.025" v="110" actId="26606"/>
          <ac:spMkLst>
            <pc:docMk/>
            <pc:sldMk cId="2509310341" sldId="262"/>
            <ac:spMk id="77" creationId="{3873B707-463F-40B0-8227-E8CC6C67EB25}"/>
          </ac:spMkLst>
        </pc:spChg>
        <pc:spChg chg="add del">
          <ac:chgData name="Jatinder Parmar" userId="a63c6a56-fe1f-4931-a100-7e66bb940f10" providerId="ADAL" clId="{C80395BA-9426-45D1-ADE7-BAE5FEEF22DE}" dt="2022-03-16T13:24:30.189" v="126" actId="26606"/>
          <ac:spMkLst>
            <pc:docMk/>
            <pc:sldMk cId="2509310341" sldId="262"/>
            <ac:spMk id="78" creationId="{D5B0017B-2ECA-49AF-B397-DC140825DF8D}"/>
          </ac:spMkLst>
        </pc:spChg>
        <pc:spChg chg="add del">
          <ac:chgData name="Jatinder Parmar" userId="a63c6a56-fe1f-4931-a100-7e66bb940f10" providerId="ADAL" clId="{C80395BA-9426-45D1-ADE7-BAE5FEEF22DE}" dt="2022-03-16T13:23:47.025" v="110" actId="26606"/>
          <ac:spMkLst>
            <pc:docMk/>
            <pc:sldMk cId="2509310341" sldId="262"/>
            <ac:spMk id="79" creationId="{C13237C8-E62C-4F0D-A318-BD6FB6C2D138}"/>
          </ac:spMkLst>
        </pc:spChg>
        <pc:spChg chg="add del">
          <ac:chgData name="Jatinder Parmar" userId="a63c6a56-fe1f-4931-a100-7e66bb940f10" providerId="ADAL" clId="{C80395BA-9426-45D1-ADE7-BAE5FEEF22DE}" dt="2022-03-16T13:23:47.025" v="110" actId="26606"/>
          <ac:spMkLst>
            <pc:docMk/>
            <pc:sldMk cId="2509310341" sldId="262"/>
            <ac:spMk id="81" creationId="{19C9EAEA-39D0-4B0E-A0EB-51E7B26740B1}"/>
          </ac:spMkLst>
        </pc:spChg>
        <pc:spChg chg="add del">
          <ac:chgData name="Jatinder Parmar" userId="a63c6a56-fe1f-4931-a100-7e66bb940f10" providerId="ADAL" clId="{C80395BA-9426-45D1-ADE7-BAE5FEEF22DE}" dt="2022-03-16T13:23:47.025" v="110" actId="26606"/>
          <ac:spMkLst>
            <pc:docMk/>
            <pc:sldMk cId="2509310341" sldId="262"/>
            <ac:spMk id="83" creationId="{8CB5D2D7-DF65-4E86-BFBA-FFB9B5ACEB64}"/>
          </ac:spMkLst>
        </pc:spChg>
        <pc:spChg chg="add del">
          <ac:chgData name="Jatinder Parmar" userId="a63c6a56-fe1f-4931-a100-7e66bb940f10" providerId="ADAL" clId="{C80395BA-9426-45D1-ADE7-BAE5FEEF22DE}" dt="2022-03-16T13:24:10.251" v="115" actId="26606"/>
          <ac:spMkLst>
            <pc:docMk/>
            <pc:sldMk cId="2509310341" sldId="262"/>
            <ac:spMk id="140" creationId="{D4993743-B10A-433C-9996-3035D2C3ABC6}"/>
          </ac:spMkLst>
        </pc:spChg>
        <pc:spChg chg="add del">
          <ac:chgData name="Jatinder Parmar" userId="a63c6a56-fe1f-4931-a100-7e66bb940f10" providerId="ADAL" clId="{C80395BA-9426-45D1-ADE7-BAE5FEEF22DE}" dt="2022-03-16T13:24:10.251" v="115" actId="26606"/>
          <ac:spMkLst>
            <pc:docMk/>
            <pc:sldMk cId="2509310341" sldId="262"/>
            <ac:spMk id="142" creationId="{BB3B8946-A0AA-42D4-8A24-639DC6EA170E}"/>
          </ac:spMkLst>
        </pc:spChg>
        <pc:spChg chg="add del">
          <ac:chgData name="Jatinder Parmar" userId="a63c6a56-fe1f-4931-a100-7e66bb940f10" providerId="ADAL" clId="{C80395BA-9426-45D1-ADE7-BAE5FEEF22DE}" dt="2022-03-16T13:24:10.251" v="115" actId="26606"/>
          <ac:spMkLst>
            <pc:docMk/>
            <pc:sldMk cId="2509310341" sldId="262"/>
            <ac:spMk id="144" creationId="{AB1038E6-06EF-4DCB-B52E-D3825C50F7C6}"/>
          </ac:spMkLst>
        </pc:spChg>
        <pc:spChg chg="add del">
          <ac:chgData name="Jatinder Parmar" userId="a63c6a56-fe1f-4931-a100-7e66bb940f10" providerId="ADAL" clId="{C80395BA-9426-45D1-ADE7-BAE5FEEF22DE}" dt="2022-03-16T13:24:10.251" v="115" actId="26606"/>
          <ac:spMkLst>
            <pc:docMk/>
            <pc:sldMk cId="2509310341" sldId="262"/>
            <ac:spMk id="146" creationId="{5C7EF35C-8B7D-4026-8F09-8B2B2250579B}"/>
          </ac:spMkLst>
        </pc:spChg>
        <pc:spChg chg="add del">
          <ac:chgData name="Jatinder Parmar" userId="a63c6a56-fe1f-4931-a100-7e66bb940f10" providerId="ADAL" clId="{C80395BA-9426-45D1-ADE7-BAE5FEEF22DE}" dt="2022-03-16T13:24:17.448" v="119" actId="26606"/>
          <ac:spMkLst>
            <pc:docMk/>
            <pc:sldMk cId="2509310341" sldId="262"/>
            <ac:spMk id="147" creationId="{D5B0017B-2ECA-49AF-B397-DC140825DF8D}"/>
          </ac:spMkLst>
        </pc:spChg>
        <pc:spChg chg="add del">
          <ac:chgData name="Jatinder Parmar" userId="a63c6a56-fe1f-4931-a100-7e66bb940f10" providerId="ADAL" clId="{C80395BA-9426-45D1-ADE7-BAE5FEEF22DE}" dt="2022-03-16T13:24:10.251" v="115" actId="26606"/>
          <ac:spMkLst>
            <pc:docMk/>
            <pc:sldMk cId="2509310341" sldId="262"/>
            <ac:spMk id="148" creationId="{5F24A71D-C0A9-49AC-B2D1-5A9EA2BD383E}"/>
          </ac:spMkLst>
        </pc:spChg>
        <pc:spChg chg="add del">
          <ac:chgData name="Jatinder Parmar" userId="a63c6a56-fe1f-4931-a100-7e66bb940f10" providerId="ADAL" clId="{C80395BA-9426-45D1-ADE7-BAE5FEEF22DE}" dt="2022-03-16T13:24:10.251" v="115" actId="26606"/>
          <ac:spMkLst>
            <pc:docMk/>
            <pc:sldMk cId="2509310341" sldId="262"/>
            <ac:spMk id="150" creationId="{14280C55-570C-4284-9850-B2BA33DB6726}"/>
          </ac:spMkLst>
        </pc:spChg>
        <pc:spChg chg="add del">
          <ac:chgData name="Jatinder Parmar" userId="a63c6a56-fe1f-4931-a100-7e66bb940f10" providerId="ADAL" clId="{C80395BA-9426-45D1-ADE7-BAE5FEEF22DE}" dt="2022-03-16T13:24:24.999" v="123" actId="26606"/>
          <ac:spMkLst>
            <pc:docMk/>
            <pc:sldMk cId="2509310341" sldId="262"/>
            <ac:spMk id="151" creationId="{7E549738-9961-462D-81B7-4A7A44691102}"/>
          </ac:spMkLst>
        </pc:spChg>
        <pc:spChg chg="add del">
          <ac:chgData name="Jatinder Parmar" userId="a63c6a56-fe1f-4931-a100-7e66bb940f10" providerId="ADAL" clId="{C80395BA-9426-45D1-ADE7-BAE5FEEF22DE}" dt="2022-03-16T13:24:22.726" v="121" actId="26606"/>
          <ac:spMkLst>
            <pc:docMk/>
            <pc:sldMk cId="2509310341" sldId="262"/>
            <ac:spMk id="152" creationId="{8CB5D2D7-DF65-4E86-BFBA-FFB9B5ACEB64}"/>
          </ac:spMkLst>
        </pc:spChg>
        <pc:spChg chg="add del">
          <ac:chgData name="Jatinder Parmar" userId="a63c6a56-fe1f-4931-a100-7e66bb940f10" providerId="ADAL" clId="{C80395BA-9426-45D1-ADE7-BAE5FEEF22DE}" dt="2022-03-16T13:24:30.189" v="126" actId="26606"/>
          <ac:spMkLst>
            <pc:docMk/>
            <pc:sldMk cId="2509310341" sldId="262"/>
            <ac:spMk id="1028" creationId="{F5A5F1D7-F0D0-4687-9BD3-CA6A0714C634}"/>
          </ac:spMkLst>
        </pc:spChg>
        <pc:spChg chg="add del">
          <ac:chgData name="Jatinder Parmar" userId="a63c6a56-fe1f-4931-a100-7e66bb940f10" providerId="ADAL" clId="{C80395BA-9426-45D1-ADE7-BAE5FEEF22DE}" dt="2022-03-16T13:24:11.454" v="117" actId="26606"/>
          <ac:spMkLst>
            <pc:docMk/>
            <pc:sldMk cId="2509310341" sldId="262"/>
            <ac:spMk id="1033" creationId="{D2B783EE-0239-4717-BBEA-8C9EAC61C824}"/>
          </ac:spMkLst>
        </pc:spChg>
        <pc:spChg chg="add del">
          <ac:chgData name="Jatinder Parmar" userId="a63c6a56-fe1f-4931-a100-7e66bb940f10" providerId="ADAL" clId="{C80395BA-9426-45D1-ADE7-BAE5FEEF22DE}" dt="2022-03-16T13:24:11.454" v="117" actId="26606"/>
          <ac:spMkLst>
            <pc:docMk/>
            <pc:sldMk cId="2509310341" sldId="262"/>
            <ac:spMk id="1034" creationId="{A7B99495-F43F-4D80-A44F-2CB4764EB90B}"/>
          </ac:spMkLst>
        </pc:spChg>
        <pc:spChg chg="add del">
          <ac:chgData name="Jatinder Parmar" userId="a63c6a56-fe1f-4931-a100-7e66bb940f10" providerId="ADAL" clId="{C80395BA-9426-45D1-ADE7-BAE5FEEF22DE}" dt="2022-03-16T13:24:11.454" v="117" actId="26606"/>
          <ac:spMkLst>
            <pc:docMk/>
            <pc:sldMk cId="2509310341" sldId="262"/>
            <ac:spMk id="1035" creationId="{70BEB1E7-2F88-40BC-B73D-42E5B6F80BFC}"/>
          </ac:spMkLst>
        </pc:spChg>
        <pc:spChg chg="add del">
          <ac:chgData name="Jatinder Parmar" userId="a63c6a56-fe1f-4931-a100-7e66bb940f10" providerId="ADAL" clId="{C80395BA-9426-45D1-ADE7-BAE5FEEF22DE}" dt="2022-03-16T13:24:17.448" v="119" actId="26606"/>
          <ac:spMkLst>
            <pc:docMk/>
            <pc:sldMk cId="2509310341" sldId="262"/>
            <ac:spMk id="1037" creationId="{F5A5F1D7-F0D0-4687-9BD3-CA6A0714C634}"/>
          </ac:spMkLst>
        </pc:spChg>
        <pc:spChg chg="add del">
          <ac:chgData name="Jatinder Parmar" userId="a63c6a56-fe1f-4931-a100-7e66bb940f10" providerId="ADAL" clId="{C80395BA-9426-45D1-ADE7-BAE5FEEF22DE}" dt="2022-03-16T13:24:22.726" v="121" actId="26606"/>
          <ac:spMkLst>
            <pc:docMk/>
            <pc:sldMk cId="2509310341" sldId="262"/>
            <ac:spMk id="1041" creationId="{6ECA6DCB-B7E1-40A9-9524-540C6DA40B1B}"/>
          </ac:spMkLst>
        </pc:spChg>
        <pc:spChg chg="add del">
          <ac:chgData name="Jatinder Parmar" userId="a63c6a56-fe1f-4931-a100-7e66bb940f10" providerId="ADAL" clId="{C80395BA-9426-45D1-ADE7-BAE5FEEF22DE}" dt="2022-03-16T13:24:22.726" v="121" actId="26606"/>
          <ac:spMkLst>
            <pc:docMk/>
            <pc:sldMk cId="2509310341" sldId="262"/>
            <ac:spMk id="1045" creationId="{3873B707-463F-40B0-8227-E8CC6C67EB25}"/>
          </ac:spMkLst>
        </pc:spChg>
        <pc:spChg chg="add del">
          <ac:chgData name="Jatinder Parmar" userId="a63c6a56-fe1f-4931-a100-7e66bb940f10" providerId="ADAL" clId="{C80395BA-9426-45D1-ADE7-BAE5FEEF22DE}" dt="2022-03-16T13:24:22.726" v="121" actId="26606"/>
          <ac:spMkLst>
            <pc:docMk/>
            <pc:sldMk cId="2509310341" sldId="262"/>
            <ac:spMk id="1046" creationId="{C13237C8-E62C-4F0D-A318-BD6FB6C2D138}"/>
          </ac:spMkLst>
        </pc:spChg>
        <pc:spChg chg="add del">
          <ac:chgData name="Jatinder Parmar" userId="a63c6a56-fe1f-4931-a100-7e66bb940f10" providerId="ADAL" clId="{C80395BA-9426-45D1-ADE7-BAE5FEEF22DE}" dt="2022-03-16T13:24:22.726" v="121" actId="26606"/>
          <ac:spMkLst>
            <pc:docMk/>
            <pc:sldMk cId="2509310341" sldId="262"/>
            <ac:spMk id="1047" creationId="{19C9EAEA-39D0-4B0E-A0EB-51E7B26740B1}"/>
          </ac:spMkLst>
        </pc:spChg>
        <pc:spChg chg="add del">
          <ac:chgData name="Jatinder Parmar" userId="a63c6a56-fe1f-4931-a100-7e66bb940f10" providerId="ADAL" clId="{C80395BA-9426-45D1-ADE7-BAE5FEEF22DE}" dt="2022-03-16T13:24:24.999" v="123" actId="26606"/>
          <ac:spMkLst>
            <pc:docMk/>
            <pc:sldMk cId="2509310341" sldId="262"/>
            <ac:spMk id="1049" creationId="{922F19F4-FE70-43DC-856F-2CE5F521DC48}"/>
          </ac:spMkLst>
        </pc:spChg>
        <pc:spChg chg="add del">
          <ac:chgData name="Jatinder Parmar" userId="a63c6a56-fe1f-4931-a100-7e66bb940f10" providerId="ADAL" clId="{C80395BA-9426-45D1-ADE7-BAE5FEEF22DE}" dt="2022-03-16T13:24:24.999" v="123" actId="26606"/>
          <ac:spMkLst>
            <pc:docMk/>
            <pc:sldMk cId="2509310341" sldId="262"/>
            <ac:spMk id="1052" creationId="{D5B0017B-2ECA-49AF-B397-DC140825DF8D}"/>
          </ac:spMkLst>
        </pc:spChg>
        <pc:spChg chg="add del">
          <ac:chgData name="Jatinder Parmar" userId="a63c6a56-fe1f-4931-a100-7e66bb940f10" providerId="ADAL" clId="{C80395BA-9426-45D1-ADE7-BAE5FEEF22DE}" dt="2022-03-16T13:24:24.999" v="123" actId="26606"/>
          <ac:spMkLst>
            <pc:docMk/>
            <pc:sldMk cId="2509310341" sldId="262"/>
            <ac:spMk id="1053" creationId="{395ECC94-3D5E-46A7-A7A1-DE807E1563B4}"/>
          </ac:spMkLst>
        </pc:spChg>
        <pc:spChg chg="add del">
          <ac:chgData name="Jatinder Parmar" userId="a63c6a56-fe1f-4931-a100-7e66bb940f10" providerId="ADAL" clId="{C80395BA-9426-45D1-ADE7-BAE5FEEF22DE}" dt="2022-03-16T13:24:30.182" v="125" actId="26606"/>
          <ac:spMkLst>
            <pc:docMk/>
            <pc:sldMk cId="2509310341" sldId="262"/>
            <ac:spMk id="1055" creationId="{99F1FFA9-D672-408C-9220-ADEEC6ABDD09}"/>
          </ac:spMkLst>
        </pc:spChg>
        <pc:spChg chg="add">
          <ac:chgData name="Jatinder Parmar" userId="a63c6a56-fe1f-4931-a100-7e66bb940f10" providerId="ADAL" clId="{C80395BA-9426-45D1-ADE7-BAE5FEEF22DE}" dt="2022-03-16T13:24:30.189" v="126" actId="26606"/>
          <ac:spMkLst>
            <pc:docMk/>
            <pc:sldMk cId="2509310341" sldId="262"/>
            <ac:spMk id="1057" creationId="{AAAE94E3-A7DB-4868-B1E3-E49703488BBC}"/>
          </ac:spMkLst>
        </pc:spChg>
        <pc:spChg chg="add">
          <ac:chgData name="Jatinder Parmar" userId="a63c6a56-fe1f-4931-a100-7e66bb940f10" providerId="ADAL" clId="{C80395BA-9426-45D1-ADE7-BAE5FEEF22DE}" dt="2022-03-16T13:24:30.189" v="126" actId="26606"/>
          <ac:spMkLst>
            <pc:docMk/>
            <pc:sldMk cId="2509310341" sldId="262"/>
            <ac:spMk id="1060" creationId="{3873B707-463F-40B0-8227-E8CC6C67EB25}"/>
          </ac:spMkLst>
        </pc:spChg>
        <pc:spChg chg="add">
          <ac:chgData name="Jatinder Parmar" userId="a63c6a56-fe1f-4931-a100-7e66bb940f10" providerId="ADAL" clId="{C80395BA-9426-45D1-ADE7-BAE5FEEF22DE}" dt="2022-03-16T13:24:30.189" v="126" actId="26606"/>
          <ac:spMkLst>
            <pc:docMk/>
            <pc:sldMk cId="2509310341" sldId="262"/>
            <ac:spMk id="1061" creationId="{C13237C8-E62C-4F0D-A318-BD6FB6C2D138}"/>
          </ac:spMkLst>
        </pc:spChg>
        <pc:spChg chg="add">
          <ac:chgData name="Jatinder Parmar" userId="a63c6a56-fe1f-4931-a100-7e66bb940f10" providerId="ADAL" clId="{C80395BA-9426-45D1-ADE7-BAE5FEEF22DE}" dt="2022-03-16T13:24:30.189" v="126" actId="26606"/>
          <ac:spMkLst>
            <pc:docMk/>
            <pc:sldMk cId="2509310341" sldId="262"/>
            <ac:spMk id="1062" creationId="{19C9EAEA-39D0-4B0E-A0EB-51E7B26740B1}"/>
          </ac:spMkLst>
        </pc:spChg>
        <pc:spChg chg="add">
          <ac:chgData name="Jatinder Parmar" userId="a63c6a56-fe1f-4931-a100-7e66bb940f10" providerId="ADAL" clId="{C80395BA-9426-45D1-ADE7-BAE5FEEF22DE}" dt="2022-03-16T13:24:30.189" v="126" actId="26606"/>
          <ac:spMkLst>
            <pc:docMk/>
            <pc:sldMk cId="2509310341" sldId="262"/>
            <ac:spMk id="1063" creationId="{8CB5D2D7-DF65-4E86-BFBA-FFB9B5ACEB64}"/>
          </ac:spMkLst>
        </pc:spChg>
        <pc:grpChg chg="add del">
          <ac:chgData name="Jatinder Parmar" userId="a63c6a56-fe1f-4931-a100-7e66bb940f10" providerId="ADAL" clId="{C80395BA-9426-45D1-ADE7-BAE5FEEF22DE}" dt="2022-03-16T13:23:47.025" v="110" actId="26606"/>
          <ac:grpSpMkLst>
            <pc:docMk/>
            <pc:sldMk cId="2509310341" sldId="262"/>
            <ac:grpSpMk id="73" creationId="{1DE889C7-FAD6-4397-98E2-05D503484459}"/>
          </ac:grpSpMkLst>
        </pc:grpChg>
        <pc:grpChg chg="add del">
          <ac:chgData name="Jatinder Parmar" userId="a63c6a56-fe1f-4931-a100-7e66bb940f10" providerId="ADAL" clId="{C80395BA-9426-45D1-ADE7-BAE5FEEF22DE}" dt="2022-03-16T13:24:30.189" v="126" actId="26606"/>
          <ac:grpSpMkLst>
            <pc:docMk/>
            <pc:sldMk cId="2509310341" sldId="262"/>
            <ac:grpSpMk id="1029" creationId="{AE1C45F0-260A-458C-96ED-C1F6D2151219}"/>
          </ac:grpSpMkLst>
        </pc:grpChg>
        <pc:grpChg chg="add del">
          <ac:chgData name="Jatinder Parmar" userId="a63c6a56-fe1f-4931-a100-7e66bb940f10" providerId="ADAL" clId="{C80395BA-9426-45D1-ADE7-BAE5FEEF22DE}" dt="2022-03-16T13:24:17.448" v="119" actId="26606"/>
          <ac:grpSpMkLst>
            <pc:docMk/>
            <pc:sldMk cId="2509310341" sldId="262"/>
            <ac:grpSpMk id="1038" creationId="{AE1C45F0-260A-458C-96ED-C1F6D2151219}"/>
          </ac:grpSpMkLst>
        </pc:grpChg>
        <pc:grpChg chg="add del">
          <ac:chgData name="Jatinder Parmar" userId="a63c6a56-fe1f-4931-a100-7e66bb940f10" providerId="ADAL" clId="{C80395BA-9426-45D1-ADE7-BAE5FEEF22DE}" dt="2022-03-16T13:24:22.726" v="121" actId="26606"/>
          <ac:grpSpMkLst>
            <pc:docMk/>
            <pc:sldMk cId="2509310341" sldId="262"/>
            <ac:grpSpMk id="1042" creationId="{1DE889C7-FAD6-4397-98E2-05D503484459}"/>
          </ac:grpSpMkLst>
        </pc:grpChg>
        <pc:grpChg chg="add del">
          <ac:chgData name="Jatinder Parmar" userId="a63c6a56-fe1f-4931-a100-7e66bb940f10" providerId="ADAL" clId="{C80395BA-9426-45D1-ADE7-BAE5FEEF22DE}" dt="2022-03-16T13:24:24.999" v="123" actId="26606"/>
          <ac:grpSpMkLst>
            <pc:docMk/>
            <pc:sldMk cId="2509310341" sldId="262"/>
            <ac:grpSpMk id="1050" creationId="{AE1C45F0-260A-458C-96ED-C1F6D2151219}"/>
          </ac:grpSpMkLst>
        </pc:grpChg>
        <pc:grpChg chg="add">
          <ac:chgData name="Jatinder Parmar" userId="a63c6a56-fe1f-4931-a100-7e66bb940f10" providerId="ADAL" clId="{C80395BA-9426-45D1-ADE7-BAE5FEEF22DE}" dt="2022-03-16T13:24:30.189" v="126" actId="26606"/>
          <ac:grpSpMkLst>
            <pc:docMk/>
            <pc:sldMk cId="2509310341" sldId="262"/>
            <ac:grpSpMk id="1058" creationId="{1DE889C7-FAD6-4397-98E2-05D503484459}"/>
          </ac:grpSpMkLst>
        </pc:grpChg>
        <pc:picChg chg="add mod ord modCrop">
          <ac:chgData name="Jatinder Parmar" userId="a63c6a56-fe1f-4931-a100-7e66bb940f10" providerId="ADAL" clId="{C80395BA-9426-45D1-ADE7-BAE5FEEF22DE}" dt="2022-03-16T13:24:30.189" v="126" actId="26606"/>
          <ac:picMkLst>
            <pc:docMk/>
            <pc:sldMk cId="2509310341" sldId="262"/>
            <ac:picMk id="4" creationId="{2C20C387-3029-4CE3-8CD1-F5E232D25CCC}"/>
          </ac:picMkLst>
        </pc:picChg>
        <pc:picChg chg="add mod ord">
          <ac:chgData name="Jatinder Parmar" userId="a63c6a56-fe1f-4931-a100-7e66bb940f10" providerId="ADAL" clId="{C80395BA-9426-45D1-ADE7-BAE5FEEF22DE}" dt="2022-03-16T13:24:30.189" v="126" actId="26606"/>
          <ac:picMkLst>
            <pc:docMk/>
            <pc:sldMk cId="2509310341" sldId="262"/>
            <ac:picMk id="1026" creationId="{4390F8D0-59E3-4753-8233-7829A2331BBC}"/>
          </ac:picMkLst>
        </pc:picChg>
        <pc:cxnChg chg="add del">
          <ac:chgData name="Jatinder Parmar" userId="a63c6a56-fe1f-4931-a100-7e66bb940f10" providerId="ADAL" clId="{C80395BA-9426-45D1-ADE7-BAE5FEEF22DE}" dt="2022-03-16T13:22:06.300" v="76" actId="26606"/>
          <ac:cxnSpMkLst>
            <pc:docMk/>
            <pc:sldMk cId="2509310341" sldId="262"/>
            <ac:cxnSpMk id="11" creationId="{20E3A342-4D61-4E3F-AF90-1AB42AEB96CC}"/>
          </ac:cxnSpMkLst>
        </pc:cxnChg>
        <pc:cxnChg chg="add del">
          <ac:chgData name="Jatinder Parmar" userId="a63c6a56-fe1f-4931-a100-7e66bb940f10" providerId="ADAL" clId="{C80395BA-9426-45D1-ADE7-BAE5FEEF22DE}" dt="2022-03-16T13:24:30.189" v="126" actId="26606"/>
          <ac:cxnSpMkLst>
            <pc:docMk/>
            <pc:sldMk cId="2509310341" sldId="262"/>
            <ac:cxnSpMk id="80" creationId="{6CF1BAF6-AD41-4082-B212-8A1F9A2E8779}"/>
          </ac:cxnSpMkLst>
        </pc:cxnChg>
        <pc:cxnChg chg="add del">
          <ac:chgData name="Jatinder Parmar" userId="a63c6a56-fe1f-4931-a100-7e66bb940f10" providerId="ADAL" clId="{C80395BA-9426-45D1-ADE7-BAE5FEEF22DE}" dt="2022-03-16T13:24:17.448" v="119" actId="26606"/>
          <ac:cxnSpMkLst>
            <pc:docMk/>
            <pc:sldMk cId="2509310341" sldId="262"/>
            <ac:cxnSpMk id="149" creationId="{6CF1BAF6-AD41-4082-B212-8A1F9A2E8779}"/>
          </ac:cxnSpMkLst>
        </pc:cxnChg>
        <pc:cxnChg chg="add del">
          <ac:chgData name="Jatinder Parmar" userId="a63c6a56-fe1f-4931-a100-7e66bb940f10" providerId="ADAL" clId="{C80395BA-9426-45D1-ADE7-BAE5FEEF22DE}" dt="2022-03-16T13:24:24.999" v="123" actId="26606"/>
          <ac:cxnSpMkLst>
            <pc:docMk/>
            <pc:sldMk cId="2509310341" sldId="262"/>
            <ac:cxnSpMk id="153" creationId="{6CF1BAF6-AD41-4082-B212-8A1F9A2E8779}"/>
          </ac:cxnSpMkLst>
        </pc:cxnChg>
      </pc:sldChg>
      <pc:sldMasterChg chg="addSp mod">
        <pc:chgData name="Jatinder Parmar" userId="a63c6a56-fe1f-4931-a100-7e66bb940f10" providerId="ADAL" clId="{C80395BA-9426-45D1-ADE7-BAE5FEEF22DE}" dt="2022-03-16T09:22:34.914" v="0" actId="33475"/>
        <pc:sldMasterMkLst>
          <pc:docMk/>
          <pc:sldMasterMk cId="3381884078" sldId="2147483648"/>
        </pc:sldMasterMkLst>
        <pc:spChg chg="add">
          <ac:chgData name="Jatinder Parmar" userId="a63c6a56-fe1f-4931-a100-7e66bb940f10" providerId="ADAL" clId="{C80395BA-9426-45D1-ADE7-BAE5FEEF22DE}" dt="2022-03-16T09:22:34.914" v="0" actId="33475"/>
          <ac:spMkLst>
            <pc:docMk/>
            <pc:sldMasterMk cId="3381884078" sldId="2147483648"/>
            <ac:spMk id="8" creationId="{1EEB9B5A-441D-4189-874E-C3F97D00338E}"/>
          </ac:spMkLst>
        </pc:spChg>
      </pc:sldMaster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2-03-09T10:12:41.091" idx="1">
    <p:pos x="10" y="10"/>
    <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32922-B4FC-4EB3-A7AF-9DE8450F54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ED0F5C0-8F4D-45AA-9D36-4B86246C60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CA3C16-A9B1-404E-97C8-F003B082C31A}"/>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5" name="Footer Placeholder 4">
            <a:extLst>
              <a:ext uri="{FF2B5EF4-FFF2-40B4-BE49-F238E27FC236}">
                <a16:creationId xmlns:a16="http://schemas.microsoft.com/office/drawing/2014/main" id="{B4DA1E2D-5AE0-4AA4-A65D-C27BE9C863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FE7211-68D7-4EAE-8E07-29E777E50390}"/>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2797187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84470-5B7B-429E-A452-51B154A5D0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D2AE85-136C-4AB1-81FB-3A2F250AA9C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A1512A-EF4D-4C87-A783-F527C32CB93E}"/>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5" name="Footer Placeholder 4">
            <a:extLst>
              <a:ext uri="{FF2B5EF4-FFF2-40B4-BE49-F238E27FC236}">
                <a16:creationId xmlns:a16="http://schemas.microsoft.com/office/drawing/2014/main" id="{17F112B4-E488-4534-B8AD-F7F6BFA523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AAF448-5669-419C-A42D-C01B4A88AE30}"/>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334917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A8B54-F922-4EF2-9C4C-DCEA870CB5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6DB896-D48B-497E-9983-A2630C0066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D562FA1-160E-4603-B76C-7E53422BE944}"/>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5" name="Footer Placeholder 4">
            <a:extLst>
              <a:ext uri="{FF2B5EF4-FFF2-40B4-BE49-F238E27FC236}">
                <a16:creationId xmlns:a16="http://schemas.microsoft.com/office/drawing/2014/main" id="{5B5FF8D7-2E1F-4306-ABE6-982CA8D01E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86F299-ACEB-409B-BB5F-07619C0DEA77}"/>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1299696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E8609-79C5-4351-9C63-85A0297A42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534EC4-A6C2-493A-942E-BEB4F7CE8E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A738AB-5EE7-4004-8C77-37C3495106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3B8623-51E3-4FCA-A932-76063A6A96AE}"/>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6" name="Footer Placeholder 5">
            <a:extLst>
              <a:ext uri="{FF2B5EF4-FFF2-40B4-BE49-F238E27FC236}">
                <a16:creationId xmlns:a16="http://schemas.microsoft.com/office/drawing/2014/main" id="{BAAE5A2E-3DA5-4C55-87A3-7D1D4A0C05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0C6444-91EC-4352-BC01-BEB6ED6BBEDA}"/>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2919828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7E7B1-8EB0-4EF4-92AF-2E8083AB3AF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BB3E92-D0A9-46D7-8439-7D8B6530D2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A8973AF-F225-4930-BE93-0C6830C20D8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12E3738-DABF-4476-A896-DB37DD8790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BCACBF-83FC-440D-9A78-B904FB9111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44303B4-4D9A-4925-8831-BECF721EA24D}"/>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8" name="Footer Placeholder 7">
            <a:extLst>
              <a:ext uri="{FF2B5EF4-FFF2-40B4-BE49-F238E27FC236}">
                <a16:creationId xmlns:a16="http://schemas.microsoft.com/office/drawing/2014/main" id="{48901D18-686E-4E23-80B0-99C99E8719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A750D22-3D09-47DE-BCD3-244B7DCBF923}"/>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579249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A5AED-B05A-41BA-979D-32F2F07637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87A70A-0D2A-4168-BB64-ADAB784759CF}"/>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4" name="Footer Placeholder 3">
            <a:extLst>
              <a:ext uri="{FF2B5EF4-FFF2-40B4-BE49-F238E27FC236}">
                <a16:creationId xmlns:a16="http://schemas.microsoft.com/office/drawing/2014/main" id="{EA1F910B-7811-45CC-8B8F-7566F43D38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DF0CE90-CDA8-4200-9FF5-D34557ADFF70}"/>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143802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4979D0-2103-4868-9984-23CC30B4D6FA}"/>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3" name="Footer Placeholder 2">
            <a:extLst>
              <a:ext uri="{FF2B5EF4-FFF2-40B4-BE49-F238E27FC236}">
                <a16:creationId xmlns:a16="http://schemas.microsoft.com/office/drawing/2014/main" id="{8B330F0A-0E25-4DEA-86E5-B4A2B2F5F1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EF92D5-CA54-43C8-8331-3C7D7070FE07}"/>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1892008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77F-7E68-49EA-AF48-F8ADC05067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8A0B69-B4BA-45E5-83D0-7FB95ADAAB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98CA63-0031-4E73-8E17-2FAD40AB0E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A56DDA-47BB-4F63-AF44-225A40C17229}"/>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6" name="Footer Placeholder 5">
            <a:extLst>
              <a:ext uri="{FF2B5EF4-FFF2-40B4-BE49-F238E27FC236}">
                <a16:creationId xmlns:a16="http://schemas.microsoft.com/office/drawing/2014/main" id="{93A78AEB-565E-461E-BCF2-D4956B0AE3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CAE340-0CE2-4618-A80C-2452AEEA0BD0}"/>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871361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020B-7DA9-4CE8-AB3F-ACBA1DC70C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F3C275-1E73-4B72-97BA-84DA6B1988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F310422-9D63-4624-AFA6-4B48B296BF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363676-DB42-4542-B4A7-06244956C907}"/>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6" name="Footer Placeholder 5">
            <a:extLst>
              <a:ext uri="{FF2B5EF4-FFF2-40B4-BE49-F238E27FC236}">
                <a16:creationId xmlns:a16="http://schemas.microsoft.com/office/drawing/2014/main" id="{B37BDD7C-147D-4A19-9704-94A494EB0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64A561-022D-474E-A8CD-D9FD8AB2E416}"/>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3908976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28E8D-2B07-4676-BCF2-25A14574940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4388A9-2F91-451E-969C-B14EE7EB05C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1E7050-723E-4443-8A61-C7C9F3443BD6}"/>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5" name="Footer Placeholder 4">
            <a:extLst>
              <a:ext uri="{FF2B5EF4-FFF2-40B4-BE49-F238E27FC236}">
                <a16:creationId xmlns:a16="http://schemas.microsoft.com/office/drawing/2014/main" id="{B5C9E871-3671-42FD-9404-AC7B4D3BC5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A5EEFB-87EE-4265-A9C6-AE308CF79ABD}"/>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3277904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13361F-D8A2-4F41-B32E-759A92EA2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D84D86-2D36-4FAE-B695-221870FD4D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0DE4E6-3FFC-49C2-BF5B-0D45621ADA62}"/>
              </a:ext>
            </a:extLst>
          </p:cNvPr>
          <p:cNvSpPr>
            <a:spLocks noGrp="1"/>
          </p:cNvSpPr>
          <p:nvPr>
            <p:ph type="dt" sz="half" idx="10"/>
          </p:nvPr>
        </p:nvSpPr>
        <p:spPr/>
        <p:txBody>
          <a:bodyPr/>
          <a:lstStyle/>
          <a:p>
            <a:fld id="{73F15389-4A2E-4C48-A2F6-D2B1E5FEEE9B}" type="datetimeFigureOut">
              <a:rPr lang="en-GB" smtClean="0"/>
              <a:t>28/03/2022</a:t>
            </a:fld>
            <a:endParaRPr lang="en-GB"/>
          </a:p>
        </p:txBody>
      </p:sp>
      <p:sp>
        <p:nvSpPr>
          <p:cNvPr id="5" name="Footer Placeholder 4">
            <a:extLst>
              <a:ext uri="{FF2B5EF4-FFF2-40B4-BE49-F238E27FC236}">
                <a16:creationId xmlns:a16="http://schemas.microsoft.com/office/drawing/2014/main" id="{314390BA-5EE7-44A5-AF23-26A5840AE7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2CD0CA-D30A-4D05-8049-A1A2B96A3534}"/>
              </a:ext>
            </a:extLst>
          </p:cNvPr>
          <p:cNvSpPr>
            <a:spLocks noGrp="1"/>
          </p:cNvSpPr>
          <p:nvPr>
            <p:ph type="sldNum" sz="quarter" idx="12"/>
          </p:nvPr>
        </p:nvSpPr>
        <p:spPr/>
        <p:txBody>
          <a:bodyPr/>
          <a:lstStyle/>
          <a:p>
            <a:fld id="{3466B3B8-E27A-4671-9725-2A8AD637C7CE}" type="slidenum">
              <a:rPr lang="en-GB" smtClean="0"/>
              <a:t>‹#›</a:t>
            </a:fld>
            <a:endParaRPr lang="en-GB"/>
          </a:p>
        </p:txBody>
      </p:sp>
    </p:spTree>
    <p:extLst>
      <p:ext uri="{BB962C8B-B14F-4D97-AF65-F5344CB8AC3E}">
        <p14:creationId xmlns:p14="http://schemas.microsoft.com/office/powerpoint/2010/main" val="3931162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8CE762-97D2-4EBB-BA94-95817447EB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2CE395-698E-4577-B92D-AD45A3E454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4A29BE-29C1-4D49-A1DF-2201D8B5F8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F15389-4A2E-4C48-A2F6-D2B1E5FEEE9B}" type="datetimeFigureOut">
              <a:rPr lang="en-GB" smtClean="0"/>
              <a:t>28/03/2022</a:t>
            </a:fld>
            <a:endParaRPr lang="en-GB"/>
          </a:p>
        </p:txBody>
      </p:sp>
      <p:sp>
        <p:nvSpPr>
          <p:cNvPr id="5" name="Footer Placeholder 4">
            <a:extLst>
              <a:ext uri="{FF2B5EF4-FFF2-40B4-BE49-F238E27FC236}">
                <a16:creationId xmlns:a16="http://schemas.microsoft.com/office/drawing/2014/main" id="{D8EABDBD-0FF4-4BD5-847E-635E79F5FD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BB01C5-67ED-45D3-8216-3A9A3371D6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66B3B8-E27A-4671-9725-2A8AD637C7CE}" type="slidenum">
              <a:rPr lang="en-GB" smtClean="0"/>
              <a:t>‹#›</a:t>
            </a:fld>
            <a:endParaRPr lang="en-GB"/>
          </a:p>
        </p:txBody>
      </p:sp>
      <p:sp>
        <p:nvSpPr>
          <p:cNvPr id="8" name="TextBox 7">
            <a:extLst>
              <a:ext uri="{FF2B5EF4-FFF2-40B4-BE49-F238E27FC236}">
                <a16:creationId xmlns:a16="http://schemas.microsoft.com/office/drawing/2014/main" id="{1EEB9B5A-441D-4189-874E-C3F97D00338E}"/>
              </a:ext>
            </a:extLst>
          </p:cNvPr>
          <p:cNvSpPr txBox="1"/>
          <p:nvPr userDrawn="1">
            <p:extLst>
              <p:ext uri="{1162E1C5-73C7-4A58-AE30-91384D911F3F}">
                <p184:classification xmlns:p184="http://schemas.microsoft.com/office/powerpoint/2018/4/main" xmlns="" val="ftr"/>
              </p:ext>
            </p:extLst>
          </p:nvPr>
        </p:nvSpPr>
        <p:spPr>
          <a:xfrm>
            <a:off x="5821363" y="6720840"/>
            <a:ext cx="390525" cy="137160"/>
          </a:xfrm>
          <a:prstGeom prst="rect">
            <a:avLst/>
          </a:prstGeom>
        </p:spPr>
        <p:txBody>
          <a:bodyPr horzOverflow="overflow" lIns="0" tIns="0" rIns="0" bIns="0">
            <a:spAutoFit/>
          </a:bodyPr>
          <a:lstStyle/>
          <a:p>
            <a:pPr algn="ctr"/>
            <a:r>
              <a:rPr lang="en-GB" sz="900">
                <a:solidFill>
                  <a:srgbClr val="000000"/>
                </a:solidFill>
                <a:latin typeface="Calibri" panose="020F0502020204030204" pitchFamily="34" charset="0"/>
                <a:cs typeface="Calibri" panose="020F0502020204030204" pitchFamily="34" charset="0"/>
              </a:rPr>
              <a:t>Internal</a:t>
            </a:r>
          </a:p>
        </p:txBody>
      </p:sp>
    </p:spTree>
    <p:extLst>
      <p:ext uri="{BB962C8B-B14F-4D97-AF65-F5344CB8AC3E}">
        <p14:creationId xmlns:p14="http://schemas.microsoft.com/office/powerpoint/2010/main" val="3381884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QXiTfSzXbm0" TargetMode="External"/><Relationship Id="rId2" Type="http://schemas.openxmlformats.org/officeDocument/2006/relationships/hyperlink" Target="https://www.bbc.co.uk/bitesize/topics/zsjpyrd/articles/z6qqy9q" TargetMode="External"/><Relationship Id="rId1" Type="http://schemas.openxmlformats.org/officeDocument/2006/relationships/slideLayout" Target="../slideLayouts/slideLayout6.xml"/><Relationship Id="rId5" Type="http://schemas.openxmlformats.org/officeDocument/2006/relationships/image" Target="../media/image12.jpeg"/><Relationship Id="rId4" Type="http://schemas.openxmlformats.org/officeDocument/2006/relationships/hyperlink" Target="https://www.youtube.com/watch?v=_fffDtJWU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ikhism – The Youngest Religion | RitiRiwaz">
            <a:extLst>
              <a:ext uri="{FF2B5EF4-FFF2-40B4-BE49-F238E27FC236}">
                <a16:creationId xmlns:a16="http://schemas.microsoft.com/office/drawing/2014/main" id="{4E38FD71-683F-481C-9AD1-AE56659542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826" y="515787"/>
            <a:ext cx="11158331" cy="6023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898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C232B152-3720-4D3B-97ED-45CE5483F16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11BAB570-FF10-4E96-8A3F-FA9804702B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693698" cy="6858000"/>
          </a:xfrm>
          <a:custGeom>
            <a:avLst/>
            <a:gdLst>
              <a:gd name="connsiteX0" fmla="*/ 0 w 4693698"/>
              <a:gd name="connsiteY0" fmla="*/ 0 h 6858000"/>
              <a:gd name="connsiteX1" fmla="*/ 420914 w 4693698"/>
              <a:gd name="connsiteY1" fmla="*/ 0 h 6858000"/>
              <a:gd name="connsiteX2" fmla="*/ 1582057 w 4693698"/>
              <a:gd name="connsiteY2" fmla="*/ 0 h 6858000"/>
              <a:gd name="connsiteX3" fmla="*/ 4503903 w 4693698"/>
              <a:gd name="connsiteY3" fmla="*/ 0 h 6858000"/>
              <a:gd name="connsiteX4" fmla="*/ 4508943 w 4693698"/>
              <a:gd name="connsiteY4" fmla="*/ 66675 h 6858000"/>
              <a:gd name="connsiteX5" fmla="*/ 4517340 w 4693698"/>
              <a:gd name="connsiteY5" fmla="*/ 122237 h 6858000"/>
              <a:gd name="connsiteX6" fmla="*/ 4527418 w 4693698"/>
              <a:gd name="connsiteY6" fmla="*/ 174625 h 6858000"/>
              <a:gd name="connsiteX7" fmla="*/ 4544214 w 4693698"/>
              <a:gd name="connsiteY7" fmla="*/ 217487 h 6858000"/>
              <a:gd name="connsiteX8" fmla="*/ 4561010 w 4693698"/>
              <a:gd name="connsiteY8" fmla="*/ 260350 h 6858000"/>
              <a:gd name="connsiteX9" fmla="*/ 4581165 w 4693698"/>
              <a:gd name="connsiteY9" fmla="*/ 296862 h 6858000"/>
              <a:gd name="connsiteX10" fmla="*/ 4601320 w 4693698"/>
              <a:gd name="connsiteY10" fmla="*/ 334962 h 6858000"/>
              <a:gd name="connsiteX11" fmla="*/ 4619796 w 4693698"/>
              <a:gd name="connsiteY11" fmla="*/ 369887 h 6858000"/>
              <a:gd name="connsiteX12" fmla="*/ 4638271 w 4693698"/>
              <a:gd name="connsiteY12" fmla="*/ 409575 h 6858000"/>
              <a:gd name="connsiteX13" fmla="*/ 4655067 w 4693698"/>
              <a:gd name="connsiteY13" fmla="*/ 450850 h 6858000"/>
              <a:gd name="connsiteX14" fmla="*/ 4670184 w 4693698"/>
              <a:gd name="connsiteY14" fmla="*/ 496887 h 6858000"/>
              <a:gd name="connsiteX15" fmla="*/ 4681941 w 4693698"/>
              <a:gd name="connsiteY15" fmla="*/ 546100 h 6858000"/>
              <a:gd name="connsiteX16" fmla="*/ 4690339 w 4693698"/>
              <a:gd name="connsiteY16" fmla="*/ 606425 h 6858000"/>
              <a:gd name="connsiteX17" fmla="*/ 4693698 w 4693698"/>
              <a:gd name="connsiteY17" fmla="*/ 673100 h 6858000"/>
              <a:gd name="connsiteX18" fmla="*/ 4690339 w 4693698"/>
              <a:gd name="connsiteY18" fmla="*/ 744537 h 6858000"/>
              <a:gd name="connsiteX19" fmla="*/ 4681941 w 4693698"/>
              <a:gd name="connsiteY19" fmla="*/ 801687 h 6858000"/>
              <a:gd name="connsiteX20" fmla="*/ 4670184 w 4693698"/>
              <a:gd name="connsiteY20" fmla="*/ 854075 h 6858000"/>
              <a:gd name="connsiteX21" fmla="*/ 4655067 w 4693698"/>
              <a:gd name="connsiteY21" fmla="*/ 901700 h 6858000"/>
              <a:gd name="connsiteX22" fmla="*/ 4638271 w 4693698"/>
              <a:gd name="connsiteY22" fmla="*/ 942975 h 6858000"/>
              <a:gd name="connsiteX23" fmla="*/ 4618116 w 4693698"/>
              <a:gd name="connsiteY23" fmla="*/ 981075 h 6858000"/>
              <a:gd name="connsiteX24" fmla="*/ 4597961 w 4693698"/>
              <a:gd name="connsiteY24" fmla="*/ 1017587 h 6858000"/>
              <a:gd name="connsiteX25" fmla="*/ 4577806 w 4693698"/>
              <a:gd name="connsiteY25" fmla="*/ 1055687 h 6858000"/>
              <a:gd name="connsiteX26" fmla="*/ 4559330 w 4693698"/>
              <a:gd name="connsiteY26" fmla="*/ 1095375 h 6858000"/>
              <a:gd name="connsiteX27" fmla="*/ 4540854 w 4693698"/>
              <a:gd name="connsiteY27" fmla="*/ 1136650 h 6858000"/>
              <a:gd name="connsiteX28" fmla="*/ 4525739 w 4693698"/>
              <a:gd name="connsiteY28" fmla="*/ 1182687 h 6858000"/>
              <a:gd name="connsiteX29" fmla="*/ 4515661 w 4693698"/>
              <a:gd name="connsiteY29" fmla="*/ 1235075 h 6858000"/>
              <a:gd name="connsiteX30" fmla="*/ 4505583 w 4693698"/>
              <a:gd name="connsiteY30" fmla="*/ 1295400 h 6858000"/>
              <a:gd name="connsiteX31" fmla="*/ 4503903 w 4693698"/>
              <a:gd name="connsiteY31" fmla="*/ 1363662 h 6858000"/>
              <a:gd name="connsiteX32" fmla="*/ 4505583 w 4693698"/>
              <a:gd name="connsiteY32" fmla="*/ 1431925 h 6858000"/>
              <a:gd name="connsiteX33" fmla="*/ 4515661 w 4693698"/>
              <a:gd name="connsiteY33" fmla="*/ 1492250 h 6858000"/>
              <a:gd name="connsiteX34" fmla="*/ 4525739 w 4693698"/>
              <a:gd name="connsiteY34" fmla="*/ 1544637 h 6858000"/>
              <a:gd name="connsiteX35" fmla="*/ 4540854 w 4693698"/>
              <a:gd name="connsiteY35" fmla="*/ 1589087 h 6858000"/>
              <a:gd name="connsiteX36" fmla="*/ 4559330 w 4693698"/>
              <a:gd name="connsiteY36" fmla="*/ 1631950 h 6858000"/>
              <a:gd name="connsiteX37" fmla="*/ 4577806 w 4693698"/>
              <a:gd name="connsiteY37" fmla="*/ 1671637 h 6858000"/>
              <a:gd name="connsiteX38" fmla="*/ 4597961 w 4693698"/>
              <a:gd name="connsiteY38" fmla="*/ 1708150 h 6858000"/>
              <a:gd name="connsiteX39" fmla="*/ 4618116 w 4693698"/>
              <a:gd name="connsiteY39" fmla="*/ 1743075 h 6858000"/>
              <a:gd name="connsiteX40" fmla="*/ 4638271 w 4693698"/>
              <a:gd name="connsiteY40" fmla="*/ 1782762 h 6858000"/>
              <a:gd name="connsiteX41" fmla="*/ 4655067 w 4693698"/>
              <a:gd name="connsiteY41" fmla="*/ 1824037 h 6858000"/>
              <a:gd name="connsiteX42" fmla="*/ 4670184 w 4693698"/>
              <a:gd name="connsiteY42" fmla="*/ 1870075 h 6858000"/>
              <a:gd name="connsiteX43" fmla="*/ 4681941 w 4693698"/>
              <a:gd name="connsiteY43" fmla="*/ 1922462 h 6858000"/>
              <a:gd name="connsiteX44" fmla="*/ 4690339 w 4693698"/>
              <a:gd name="connsiteY44" fmla="*/ 1982787 h 6858000"/>
              <a:gd name="connsiteX45" fmla="*/ 4693698 w 4693698"/>
              <a:gd name="connsiteY45" fmla="*/ 2051050 h 6858000"/>
              <a:gd name="connsiteX46" fmla="*/ 4690339 w 4693698"/>
              <a:gd name="connsiteY46" fmla="*/ 2119312 h 6858000"/>
              <a:gd name="connsiteX47" fmla="*/ 4681941 w 4693698"/>
              <a:gd name="connsiteY47" fmla="*/ 2179637 h 6858000"/>
              <a:gd name="connsiteX48" fmla="*/ 4670184 w 4693698"/>
              <a:gd name="connsiteY48" fmla="*/ 2232025 h 6858000"/>
              <a:gd name="connsiteX49" fmla="*/ 4655067 w 4693698"/>
              <a:gd name="connsiteY49" fmla="*/ 2278062 h 6858000"/>
              <a:gd name="connsiteX50" fmla="*/ 4638271 w 4693698"/>
              <a:gd name="connsiteY50" fmla="*/ 2319337 h 6858000"/>
              <a:gd name="connsiteX51" fmla="*/ 4618116 w 4693698"/>
              <a:gd name="connsiteY51" fmla="*/ 2359025 h 6858000"/>
              <a:gd name="connsiteX52" fmla="*/ 4597961 w 4693698"/>
              <a:gd name="connsiteY52" fmla="*/ 2395537 h 6858000"/>
              <a:gd name="connsiteX53" fmla="*/ 4577806 w 4693698"/>
              <a:gd name="connsiteY53" fmla="*/ 2433637 h 6858000"/>
              <a:gd name="connsiteX54" fmla="*/ 4559330 w 4693698"/>
              <a:gd name="connsiteY54" fmla="*/ 2471737 h 6858000"/>
              <a:gd name="connsiteX55" fmla="*/ 4540854 w 4693698"/>
              <a:gd name="connsiteY55" fmla="*/ 2513012 h 6858000"/>
              <a:gd name="connsiteX56" fmla="*/ 4525739 w 4693698"/>
              <a:gd name="connsiteY56" fmla="*/ 2560637 h 6858000"/>
              <a:gd name="connsiteX57" fmla="*/ 4515661 w 4693698"/>
              <a:gd name="connsiteY57" fmla="*/ 2613025 h 6858000"/>
              <a:gd name="connsiteX58" fmla="*/ 4505583 w 4693698"/>
              <a:gd name="connsiteY58" fmla="*/ 2671762 h 6858000"/>
              <a:gd name="connsiteX59" fmla="*/ 4503903 w 4693698"/>
              <a:gd name="connsiteY59" fmla="*/ 2741612 h 6858000"/>
              <a:gd name="connsiteX60" fmla="*/ 4505583 w 4693698"/>
              <a:gd name="connsiteY60" fmla="*/ 2809875 h 6858000"/>
              <a:gd name="connsiteX61" fmla="*/ 4515661 w 4693698"/>
              <a:gd name="connsiteY61" fmla="*/ 2868612 h 6858000"/>
              <a:gd name="connsiteX62" fmla="*/ 4525739 w 4693698"/>
              <a:gd name="connsiteY62" fmla="*/ 2922587 h 6858000"/>
              <a:gd name="connsiteX63" fmla="*/ 4540854 w 4693698"/>
              <a:gd name="connsiteY63" fmla="*/ 2967037 h 6858000"/>
              <a:gd name="connsiteX64" fmla="*/ 4559330 w 4693698"/>
              <a:gd name="connsiteY64" fmla="*/ 3009900 h 6858000"/>
              <a:gd name="connsiteX65" fmla="*/ 4577806 w 4693698"/>
              <a:gd name="connsiteY65" fmla="*/ 3046412 h 6858000"/>
              <a:gd name="connsiteX66" fmla="*/ 4597961 w 4693698"/>
              <a:gd name="connsiteY66" fmla="*/ 3084512 h 6858000"/>
              <a:gd name="connsiteX67" fmla="*/ 4618116 w 4693698"/>
              <a:gd name="connsiteY67" fmla="*/ 3121025 h 6858000"/>
              <a:gd name="connsiteX68" fmla="*/ 4638271 w 4693698"/>
              <a:gd name="connsiteY68" fmla="*/ 3160712 h 6858000"/>
              <a:gd name="connsiteX69" fmla="*/ 4655067 w 4693698"/>
              <a:gd name="connsiteY69" fmla="*/ 3201987 h 6858000"/>
              <a:gd name="connsiteX70" fmla="*/ 4670184 w 4693698"/>
              <a:gd name="connsiteY70" fmla="*/ 3248025 h 6858000"/>
              <a:gd name="connsiteX71" fmla="*/ 4681941 w 4693698"/>
              <a:gd name="connsiteY71" fmla="*/ 3300412 h 6858000"/>
              <a:gd name="connsiteX72" fmla="*/ 4690339 w 4693698"/>
              <a:gd name="connsiteY72" fmla="*/ 3360737 h 6858000"/>
              <a:gd name="connsiteX73" fmla="*/ 4693698 w 4693698"/>
              <a:gd name="connsiteY73" fmla="*/ 3427412 h 6858000"/>
              <a:gd name="connsiteX74" fmla="*/ 4690339 w 4693698"/>
              <a:gd name="connsiteY74" fmla="*/ 3497262 h 6858000"/>
              <a:gd name="connsiteX75" fmla="*/ 4681941 w 4693698"/>
              <a:gd name="connsiteY75" fmla="*/ 3557587 h 6858000"/>
              <a:gd name="connsiteX76" fmla="*/ 4670184 w 4693698"/>
              <a:gd name="connsiteY76" fmla="*/ 3609975 h 6858000"/>
              <a:gd name="connsiteX77" fmla="*/ 4655067 w 4693698"/>
              <a:gd name="connsiteY77" fmla="*/ 3656012 h 6858000"/>
              <a:gd name="connsiteX78" fmla="*/ 4638271 w 4693698"/>
              <a:gd name="connsiteY78" fmla="*/ 3697287 h 6858000"/>
              <a:gd name="connsiteX79" fmla="*/ 4618116 w 4693698"/>
              <a:gd name="connsiteY79" fmla="*/ 3736975 h 6858000"/>
              <a:gd name="connsiteX80" fmla="*/ 4577806 w 4693698"/>
              <a:gd name="connsiteY80" fmla="*/ 3811587 h 6858000"/>
              <a:gd name="connsiteX81" fmla="*/ 4559330 w 4693698"/>
              <a:gd name="connsiteY81" fmla="*/ 3848100 h 6858000"/>
              <a:gd name="connsiteX82" fmla="*/ 4540854 w 4693698"/>
              <a:gd name="connsiteY82" fmla="*/ 3890962 h 6858000"/>
              <a:gd name="connsiteX83" fmla="*/ 4525739 w 4693698"/>
              <a:gd name="connsiteY83" fmla="*/ 3935412 h 6858000"/>
              <a:gd name="connsiteX84" fmla="*/ 4515661 w 4693698"/>
              <a:gd name="connsiteY84" fmla="*/ 3987800 h 6858000"/>
              <a:gd name="connsiteX85" fmla="*/ 4505583 w 4693698"/>
              <a:gd name="connsiteY85" fmla="*/ 4048125 h 6858000"/>
              <a:gd name="connsiteX86" fmla="*/ 4503903 w 4693698"/>
              <a:gd name="connsiteY86" fmla="*/ 4116387 h 6858000"/>
              <a:gd name="connsiteX87" fmla="*/ 4505583 w 4693698"/>
              <a:gd name="connsiteY87" fmla="*/ 4186237 h 6858000"/>
              <a:gd name="connsiteX88" fmla="*/ 4515661 w 4693698"/>
              <a:gd name="connsiteY88" fmla="*/ 4244975 h 6858000"/>
              <a:gd name="connsiteX89" fmla="*/ 4525739 w 4693698"/>
              <a:gd name="connsiteY89" fmla="*/ 4297362 h 6858000"/>
              <a:gd name="connsiteX90" fmla="*/ 4540854 w 4693698"/>
              <a:gd name="connsiteY90" fmla="*/ 4343400 h 6858000"/>
              <a:gd name="connsiteX91" fmla="*/ 4559330 w 4693698"/>
              <a:gd name="connsiteY91" fmla="*/ 4386262 h 6858000"/>
              <a:gd name="connsiteX92" fmla="*/ 4577806 w 4693698"/>
              <a:gd name="connsiteY92" fmla="*/ 4424362 h 6858000"/>
              <a:gd name="connsiteX93" fmla="*/ 4618116 w 4693698"/>
              <a:gd name="connsiteY93" fmla="*/ 4498975 h 6858000"/>
              <a:gd name="connsiteX94" fmla="*/ 4638271 w 4693698"/>
              <a:gd name="connsiteY94" fmla="*/ 4537075 h 6858000"/>
              <a:gd name="connsiteX95" fmla="*/ 4655067 w 4693698"/>
              <a:gd name="connsiteY95" fmla="*/ 4579937 h 6858000"/>
              <a:gd name="connsiteX96" fmla="*/ 4670184 w 4693698"/>
              <a:gd name="connsiteY96" fmla="*/ 4625975 h 6858000"/>
              <a:gd name="connsiteX97" fmla="*/ 4681941 w 4693698"/>
              <a:gd name="connsiteY97" fmla="*/ 4678362 h 6858000"/>
              <a:gd name="connsiteX98" fmla="*/ 4690339 w 4693698"/>
              <a:gd name="connsiteY98" fmla="*/ 4738687 h 6858000"/>
              <a:gd name="connsiteX99" fmla="*/ 4693698 w 4693698"/>
              <a:gd name="connsiteY99" fmla="*/ 4806950 h 6858000"/>
              <a:gd name="connsiteX100" fmla="*/ 4690339 w 4693698"/>
              <a:gd name="connsiteY100" fmla="*/ 4875212 h 6858000"/>
              <a:gd name="connsiteX101" fmla="*/ 4681941 w 4693698"/>
              <a:gd name="connsiteY101" fmla="*/ 4935537 h 6858000"/>
              <a:gd name="connsiteX102" fmla="*/ 4670184 w 4693698"/>
              <a:gd name="connsiteY102" fmla="*/ 4987925 h 6858000"/>
              <a:gd name="connsiteX103" fmla="*/ 4655067 w 4693698"/>
              <a:gd name="connsiteY103" fmla="*/ 5033962 h 6858000"/>
              <a:gd name="connsiteX104" fmla="*/ 4638271 w 4693698"/>
              <a:gd name="connsiteY104" fmla="*/ 5075237 h 6858000"/>
              <a:gd name="connsiteX105" fmla="*/ 4618116 w 4693698"/>
              <a:gd name="connsiteY105" fmla="*/ 5114925 h 6858000"/>
              <a:gd name="connsiteX106" fmla="*/ 4597961 w 4693698"/>
              <a:gd name="connsiteY106" fmla="*/ 5149850 h 6858000"/>
              <a:gd name="connsiteX107" fmla="*/ 4577806 w 4693698"/>
              <a:gd name="connsiteY107" fmla="*/ 5186362 h 6858000"/>
              <a:gd name="connsiteX108" fmla="*/ 4559330 w 4693698"/>
              <a:gd name="connsiteY108" fmla="*/ 5226050 h 6858000"/>
              <a:gd name="connsiteX109" fmla="*/ 4540854 w 4693698"/>
              <a:gd name="connsiteY109" fmla="*/ 5268912 h 6858000"/>
              <a:gd name="connsiteX110" fmla="*/ 4525739 w 4693698"/>
              <a:gd name="connsiteY110" fmla="*/ 5313362 h 6858000"/>
              <a:gd name="connsiteX111" fmla="*/ 4515661 w 4693698"/>
              <a:gd name="connsiteY111" fmla="*/ 5365750 h 6858000"/>
              <a:gd name="connsiteX112" fmla="*/ 4505583 w 4693698"/>
              <a:gd name="connsiteY112" fmla="*/ 5426075 h 6858000"/>
              <a:gd name="connsiteX113" fmla="*/ 4503903 w 4693698"/>
              <a:gd name="connsiteY113" fmla="*/ 5494337 h 6858000"/>
              <a:gd name="connsiteX114" fmla="*/ 4505583 w 4693698"/>
              <a:gd name="connsiteY114" fmla="*/ 5562600 h 6858000"/>
              <a:gd name="connsiteX115" fmla="*/ 4515661 w 4693698"/>
              <a:gd name="connsiteY115" fmla="*/ 5622925 h 6858000"/>
              <a:gd name="connsiteX116" fmla="*/ 4525739 w 4693698"/>
              <a:gd name="connsiteY116" fmla="*/ 5675312 h 6858000"/>
              <a:gd name="connsiteX117" fmla="*/ 4540854 w 4693698"/>
              <a:gd name="connsiteY117" fmla="*/ 5721350 h 6858000"/>
              <a:gd name="connsiteX118" fmla="*/ 4559330 w 4693698"/>
              <a:gd name="connsiteY118" fmla="*/ 5762625 h 6858000"/>
              <a:gd name="connsiteX119" fmla="*/ 4577806 w 4693698"/>
              <a:gd name="connsiteY119" fmla="*/ 5802312 h 6858000"/>
              <a:gd name="connsiteX120" fmla="*/ 4597961 w 4693698"/>
              <a:gd name="connsiteY120" fmla="*/ 5840412 h 6858000"/>
              <a:gd name="connsiteX121" fmla="*/ 4618116 w 4693698"/>
              <a:gd name="connsiteY121" fmla="*/ 5876925 h 6858000"/>
              <a:gd name="connsiteX122" fmla="*/ 4638271 w 4693698"/>
              <a:gd name="connsiteY122" fmla="*/ 5915025 h 6858000"/>
              <a:gd name="connsiteX123" fmla="*/ 4655067 w 4693698"/>
              <a:gd name="connsiteY123" fmla="*/ 5956300 h 6858000"/>
              <a:gd name="connsiteX124" fmla="*/ 4670184 w 4693698"/>
              <a:gd name="connsiteY124" fmla="*/ 6003925 h 6858000"/>
              <a:gd name="connsiteX125" fmla="*/ 4681941 w 4693698"/>
              <a:gd name="connsiteY125" fmla="*/ 6056312 h 6858000"/>
              <a:gd name="connsiteX126" fmla="*/ 4690339 w 4693698"/>
              <a:gd name="connsiteY126" fmla="*/ 6113462 h 6858000"/>
              <a:gd name="connsiteX127" fmla="*/ 4693698 w 4693698"/>
              <a:gd name="connsiteY127" fmla="*/ 6183312 h 6858000"/>
              <a:gd name="connsiteX128" fmla="*/ 4690339 w 4693698"/>
              <a:gd name="connsiteY128" fmla="*/ 6251575 h 6858000"/>
              <a:gd name="connsiteX129" fmla="*/ 4681941 w 4693698"/>
              <a:gd name="connsiteY129" fmla="*/ 6311900 h 6858000"/>
              <a:gd name="connsiteX130" fmla="*/ 4670184 w 4693698"/>
              <a:gd name="connsiteY130" fmla="*/ 6361112 h 6858000"/>
              <a:gd name="connsiteX131" fmla="*/ 4655067 w 4693698"/>
              <a:gd name="connsiteY131" fmla="*/ 6407150 h 6858000"/>
              <a:gd name="connsiteX132" fmla="*/ 4638271 w 4693698"/>
              <a:gd name="connsiteY132" fmla="*/ 6448425 h 6858000"/>
              <a:gd name="connsiteX133" fmla="*/ 4619796 w 4693698"/>
              <a:gd name="connsiteY133" fmla="*/ 6488112 h 6858000"/>
              <a:gd name="connsiteX134" fmla="*/ 4601320 w 4693698"/>
              <a:gd name="connsiteY134" fmla="*/ 6523037 h 6858000"/>
              <a:gd name="connsiteX135" fmla="*/ 4581165 w 4693698"/>
              <a:gd name="connsiteY135" fmla="*/ 6561137 h 6858000"/>
              <a:gd name="connsiteX136" fmla="*/ 4561010 w 4693698"/>
              <a:gd name="connsiteY136" fmla="*/ 6597650 h 6858000"/>
              <a:gd name="connsiteX137" fmla="*/ 4544214 w 4693698"/>
              <a:gd name="connsiteY137" fmla="*/ 6640512 h 6858000"/>
              <a:gd name="connsiteX138" fmla="*/ 4527418 w 4693698"/>
              <a:gd name="connsiteY138" fmla="*/ 6683375 h 6858000"/>
              <a:gd name="connsiteX139" fmla="*/ 4517340 w 4693698"/>
              <a:gd name="connsiteY139" fmla="*/ 6735762 h 6858000"/>
              <a:gd name="connsiteX140" fmla="*/ 4508943 w 4693698"/>
              <a:gd name="connsiteY140" fmla="*/ 6791325 h 6858000"/>
              <a:gd name="connsiteX141" fmla="*/ 4503903 w 4693698"/>
              <a:gd name="connsiteY141" fmla="*/ 6858000 h 6858000"/>
              <a:gd name="connsiteX142" fmla="*/ 1582057 w 4693698"/>
              <a:gd name="connsiteY142" fmla="*/ 6858000 h 6858000"/>
              <a:gd name="connsiteX143" fmla="*/ 420914 w 4693698"/>
              <a:gd name="connsiteY143" fmla="*/ 6858000 h 6858000"/>
              <a:gd name="connsiteX144" fmla="*/ 0 w 4693698"/>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693698" h="6858000">
                <a:moveTo>
                  <a:pt x="0" y="0"/>
                </a:moveTo>
                <a:lnTo>
                  <a:pt x="420914" y="0"/>
                </a:lnTo>
                <a:lnTo>
                  <a:pt x="1582057" y="0"/>
                </a:lnTo>
                <a:lnTo>
                  <a:pt x="4503903" y="0"/>
                </a:lnTo>
                <a:lnTo>
                  <a:pt x="4508943" y="66675"/>
                </a:lnTo>
                <a:lnTo>
                  <a:pt x="4517340" y="122237"/>
                </a:lnTo>
                <a:lnTo>
                  <a:pt x="4527418" y="174625"/>
                </a:lnTo>
                <a:lnTo>
                  <a:pt x="4544214" y="217487"/>
                </a:lnTo>
                <a:lnTo>
                  <a:pt x="4561010" y="260350"/>
                </a:lnTo>
                <a:lnTo>
                  <a:pt x="4581165" y="296862"/>
                </a:lnTo>
                <a:lnTo>
                  <a:pt x="4601320" y="334962"/>
                </a:lnTo>
                <a:lnTo>
                  <a:pt x="4619796" y="369887"/>
                </a:lnTo>
                <a:lnTo>
                  <a:pt x="4638271" y="409575"/>
                </a:lnTo>
                <a:lnTo>
                  <a:pt x="4655067" y="450850"/>
                </a:lnTo>
                <a:lnTo>
                  <a:pt x="4670184" y="496887"/>
                </a:lnTo>
                <a:lnTo>
                  <a:pt x="4681941" y="546100"/>
                </a:lnTo>
                <a:lnTo>
                  <a:pt x="4690339" y="606425"/>
                </a:lnTo>
                <a:lnTo>
                  <a:pt x="4693698" y="673100"/>
                </a:lnTo>
                <a:lnTo>
                  <a:pt x="4690339" y="744537"/>
                </a:lnTo>
                <a:lnTo>
                  <a:pt x="4681941" y="801687"/>
                </a:lnTo>
                <a:lnTo>
                  <a:pt x="4670184" y="854075"/>
                </a:lnTo>
                <a:lnTo>
                  <a:pt x="4655067" y="901700"/>
                </a:lnTo>
                <a:lnTo>
                  <a:pt x="4638271" y="942975"/>
                </a:lnTo>
                <a:lnTo>
                  <a:pt x="4618116" y="981075"/>
                </a:lnTo>
                <a:lnTo>
                  <a:pt x="4597961" y="1017587"/>
                </a:lnTo>
                <a:lnTo>
                  <a:pt x="4577806" y="1055687"/>
                </a:lnTo>
                <a:lnTo>
                  <a:pt x="4559330" y="1095375"/>
                </a:lnTo>
                <a:lnTo>
                  <a:pt x="4540854" y="1136650"/>
                </a:lnTo>
                <a:lnTo>
                  <a:pt x="4525739" y="1182687"/>
                </a:lnTo>
                <a:lnTo>
                  <a:pt x="4515661" y="1235075"/>
                </a:lnTo>
                <a:lnTo>
                  <a:pt x="4505583" y="1295400"/>
                </a:lnTo>
                <a:lnTo>
                  <a:pt x="4503903" y="1363662"/>
                </a:lnTo>
                <a:lnTo>
                  <a:pt x="4505583" y="1431925"/>
                </a:lnTo>
                <a:lnTo>
                  <a:pt x="4515661" y="1492250"/>
                </a:lnTo>
                <a:lnTo>
                  <a:pt x="4525739" y="1544637"/>
                </a:lnTo>
                <a:lnTo>
                  <a:pt x="4540854" y="1589087"/>
                </a:lnTo>
                <a:lnTo>
                  <a:pt x="4559330" y="1631950"/>
                </a:lnTo>
                <a:lnTo>
                  <a:pt x="4577806" y="1671637"/>
                </a:lnTo>
                <a:lnTo>
                  <a:pt x="4597961" y="1708150"/>
                </a:lnTo>
                <a:lnTo>
                  <a:pt x="4618116" y="1743075"/>
                </a:lnTo>
                <a:lnTo>
                  <a:pt x="4638271" y="1782762"/>
                </a:lnTo>
                <a:lnTo>
                  <a:pt x="4655067" y="1824037"/>
                </a:lnTo>
                <a:lnTo>
                  <a:pt x="4670184" y="1870075"/>
                </a:lnTo>
                <a:lnTo>
                  <a:pt x="4681941" y="1922462"/>
                </a:lnTo>
                <a:lnTo>
                  <a:pt x="4690339" y="1982787"/>
                </a:lnTo>
                <a:lnTo>
                  <a:pt x="4693698" y="2051050"/>
                </a:lnTo>
                <a:lnTo>
                  <a:pt x="4690339" y="2119312"/>
                </a:lnTo>
                <a:lnTo>
                  <a:pt x="4681941" y="2179637"/>
                </a:lnTo>
                <a:lnTo>
                  <a:pt x="4670184" y="2232025"/>
                </a:lnTo>
                <a:lnTo>
                  <a:pt x="4655067" y="2278062"/>
                </a:lnTo>
                <a:lnTo>
                  <a:pt x="4638271" y="2319337"/>
                </a:lnTo>
                <a:lnTo>
                  <a:pt x="4618116" y="2359025"/>
                </a:lnTo>
                <a:lnTo>
                  <a:pt x="4597961" y="2395537"/>
                </a:lnTo>
                <a:lnTo>
                  <a:pt x="4577806" y="2433637"/>
                </a:lnTo>
                <a:lnTo>
                  <a:pt x="4559330" y="2471737"/>
                </a:lnTo>
                <a:lnTo>
                  <a:pt x="4540854" y="2513012"/>
                </a:lnTo>
                <a:lnTo>
                  <a:pt x="4525739" y="2560637"/>
                </a:lnTo>
                <a:lnTo>
                  <a:pt x="4515661" y="2613025"/>
                </a:lnTo>
                <a:lnTo>
                  <a:pt x="4505583" y="2671762"/>
                </a:lnTo>
                <a:lnTo>
                  <a:pt x="4503903" y="2741612"/>
                </a:lnTo>
                <a:lnTo>
                  <a:pt x="4505583" y="2809875"/>
                </a:lnTo>
                <a:lnTo>
                  <a:pt x="4515661" y="2868612"/>
                </a:lnTo>
                <a:lnTo>
                  <a:pt x="4525739" y="2922587"/>
                </a:lnTo>
                <a:lnTo>
                  <a:pt x="4540854" y="2967037"/>
                </a:lnTo>
                <a:lnTo>
                  <a:pt x="4559330" y="3009900"/>
                </a:lnTo>
                <a:lnTo>
                  <a:pt x="4577806" y="3046412"/>
                </a:lnTo>
                <a:lnTo>
                  <a:pt x="4597961" y="3084512"/>
                </a:lnTo>
                <a:lnTo>
                  <a:pt x="4618116" y="3121025"/>
                </a:lnTo>
                <a:lnTo>
                  <a:pt x="4638271" y="3160712"/>
                </a:lnTo>
                <a:lnTo>
                  <a:pt x="4655067" y="3201987"/>
                </a:lnTo>
                <a:lnTo>
                  <a:pt x="4670184" y="3248025"/>
                </a:lnTo>
                <a:lnTo>
                  <a:pt x="4681941" y="3300412"/>
                </a:lnTo>
                <a:lnTo>
                  <a:pt x="4690339" y="3360737"/>
                </a:lnTo>
                <a:lnTo>
                  <a:pt x="4693698" y="3427412"/>
                </a:lnTo>
                <a:lnTo>
                  <a:pt x="4690339" y="3497262"/>
                </a:lnTo>
                <a:lnTo>
                  <a:pt x="4681941" y="3557587"/>
                </a:lnTo>
                <a:lnTo>
                  <a:pt x="4670184" y="3609975"/>
                </a:lnTo>
                <a:lnTo>
                  <a:pt x="4655067" y="3656012"/>
                </a:lnTo>
                <a:lnTo>
                  <a:pt x="4638271" y="3697287"/>
                </a:lnTo>
                <a:lnTo>
                  <a:pt x="4618116" y="3736975"/>
                </a:lnTo>
                <a:lnTo>
                  <a:pt x="4577806" y="3811587"/>
                </a:lnTo>
                <a:lnTo>
                  <a:pt x="4559330" y="3848100"/>
                </a:lnTo>
                <a:lnTo>
                  <a:pt x="4540854" y="3890962"/>
                </a:lnTo>
                <a:lnTo>
                  <a:pt x="4525739" y="3935412"/>
                </a:lnTo>
                <a:lnTo>
                  <a:pt x="4515661" y="3987800"/>
                </a:lnTo>
                <a:lnTo>
                  <a:pt x="4505583" y="4048125"/>
                </a:lnTo>
                <a:lnTo>
                  <a:pt x="4503903" y="4116387"/>
                </a:lnTo>
                <a:lnTo>
                  <a:pt x="4505583" y="4186237"/>
                </a:lnTo>
                <a:lnTo>
                  <a:pt x="4515661" y="4244975"/>
                </a:lnTo>
                <a:lnTo>
                  <a:pt x="4525739" y="4297362"/>
                </a:lnTo>
                <a:lnTo>
                  <a:pt x="4540854" y="4343400"/>
                </a:lnTo>
                <a:lnTo>
                  <a:pt x="4559330" y="4386262"/>
                </a:lnTo>
                <a:lnTo>
                  <a:pt x="4577806" y="4424362"/>
                </a:lnTo>
                <a:lnTo>
                  <a:pt x="4618116" y="4498975"/>
                </a:lnTo>
                <a:lnTo>
                  <a:pt x="4638271" y="4537075"/>
                </a:lnTo>
                <a:lnTo>
                  <a:pt x="4655067" y="4579937"/>
                </a:lnTo>
                <a:lnTo>
                  <a:pt x="4670184" y="4625975"/>
                </a:lnTo>
                <a:lnTo>
                  <a:pt x="4681941" y="4678362"/>
                </a:lnTo>
                <a:lnTo>
                  <a:pt x="4690339" y="4738687"/>
                </a:lnTo>
                <a:lnTo>
                  <a:pt x="4693698" y="4806950"/>
                </a:lnTo>
                <a:lnTo>
                  <a:pt x="4690339" y="4875212"/>
                </a:lnTo>
                <a:lnTo>
                  <a:pt x="4681941" y="4935537"/>
                </a:lnTo>
                <a:lnTo>
                  <a:pt x="4670184" y="4987925"/>
                </a:lnTo>
                <a:lnTo>
                  <a:pt x="4655067" y="5033962"/>
                </a:lnTo>
                <a:lnTo>
                  <a:pt x="4638271" y="5075237"/>
                </a:lnTo>
                <a:lnTo>
                  <a:pt x="4618116" y="5114925"/>
                </a:lnTo>
                <a:lnTo>
                  <a:pt x="4597961" y="5149850"/>
                </a:lnTo>
                <a:lnTo>
                  <a:pt x="4577806" y="5186362"/>
                </a:lnTo>
                <a:lnTo>
                  <a:pt x="4559330" y="5226050"/>
                </a:lnTo>
                <a:lnTo>
                  <a:pt x="4540854" y="5268912"/>
                </a:lnTo>
                <a:lnTo>
                  <a:pt x="4525739" y="5313362"/>
                </a:lnTo>
                <a:lnTo>
                  <a:pt x="4515661" y="5365750"/>
                </a:lnTo>
                <a:lnTo>
                  <a:pt x="4505583" y="5426075"/>
                </a:lnTo>
                <a:lnTo>
                  <a:pt x="4503903" y="5494337"/>
                </a:lnTo>
                <a:lnTo>
                  <a:pt x="4505583" y="5562600"/>
                </a:lnTo>
                <a:lnTo>
                  <a:pt x="4515661" y="5622925"/>
                </a:lnTo>
                <a:lnTo>
                  <a:pt x="4525739" y="5675312"/>
                </a:lnTo>
                <a:lnTo>
                  <a:pt x="4540854" y="5721350"/>
                </a:lnTo>
                <a:lnTo>
                  <a:pt x="4559330" y="5762625"/>
                </a:lnTo>
                <a:lnTo>
                  <a:pt x="4577806" y="5802312"/>
                </a:lnTo>
                <a:lnTo>
                  <a:pt x="4597961" y="5840412"/>
                </a:lnTo>
                <a:lnTo>
                  <a:pt x="4618116" y="5876925"/>
                </a:lnTo>
                <a:lnTo>
                  <a:pt x="4638271" y="5915025"/>
                </a:lnTo>
                <a:lnTo>
                  <a:pt x="4655067" y="5956300"/>
                </a:lnTo>
                <a:lnTo>
                  <a:pt x="4670184" y="6003925"/>
                </a:lnTo>
                <a:lnTo>
                  <a:pt x="4681941" y="6056312"/>
                </a:lnTo>
                <a:lnTo>
                  <a:pt x="4690339" y="6113462"/>
                </a:lnTo>
                <a:lnTo>
                  <a:pt x="4693698" y="6183312"/>
                </a:lnTo>
                <a:lnTo>
                  <a:pt x="4690339" y="6251575"/>
                </a:lnTo>
                <a:lnTo>
                  <a:pt x="4681941" y="6311900"/>
                </a:lnTo>
                <a:lnTo>
                  <a:pt x="4670184" y="6361112"/>
                </a:lnTo>
                <a:lnTo>
                  <a:pt x="4655067" y="6407150"/>
                </a:lnTo>
                <a:lnTo>
                  <a:pt x="4638271" y="6448425"/>
                </a:lnTo>
                <a:lnTo>
                  <a:pt x="4619796" y="6488112"/>
                </a:lnTo>
                <a:lnTo>
                  <a:pt x="4601320" y="6523037"/>
                </a:lnTo>
                <a:lnTo>
                  <a:pt x="4581165" y="6561137"/>
                </a:lnTo>
                <a:lnTo>
                  <a:pt x="4561010" y="6597650"/>
                </a:lnTo>
                <a:lnTo>
                  <a:pt x="4544214" y="6640512"/>
                </a:lnTo>
                <a:lnTo>
                  <a:pt x="4527418" y="6683375"/>
                </a:lnTo>
                <a:lnTo>
                  <a:pt x="4517340" y="6735762"/>
                </a:lnTo>
                <a:lnTo>
                  <a:pt x="4508943" y="6791325"/>
                </a:lnTo>
                <a:lnTo>
                  <a:pt x="4503903" y="6858000"/>
                </a:lnTo>
                <a:lnTo>
                  <a:pt x="1582057" y="6858000"/>
                </a:lnTo>
                <a:lnTo>
                  <a:pt x="420914" y="6858000"/>
                </a:lnTo>
                <a:lnTo>
                  <a:pt x="0" y="6858000"/>
                </a:lnTo>
                <a:close/>
              </a:path>
            </a:pathLst>
          </a:custGeom>
          <a:solidFill>
            <a:schemeClr val="tx1"/>
          </a:solidFill>
          <a:ln w="0">
            <a:noFill/>
            <a:prstDash val="solid"/>
            <a:round/>
            <a:headEnd/>
            <a:tailEnd/>
          </a:ln>
        </p:spPr>
        <p:txBody>
          <a:bodyPr wrap="square">
            <a:noAutofit/>
          </a:bodyPr>
          <a:lstStyle/>
          <a:p>
            <a:endParaRPr lang="en-US" dirty="0"/>
          </a:p>
        </p:txBody>
      </p:sp>
      <p:sp>
        <p:nvSpPr>
          <p:cNvPr id="77" name="Freeform: Shape 76">
            <a:extLst>
              <a:ext uri="{FF2B5EF4-FFF2-40B4-BE49-F238E27FC236}">
                <a16:creationId xmlns:a16="http://schemas.microsoft.com/office/drawing/2014/main" id="{4B9FAFB2-BEB5-4848-8018-BCAD99E2E1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838076" cy="6858000"/>
          </a:xfrm>
          <a:custGeom>
            <a:avLst/>
            <a:gdLst>
              <a:gd name="connsiteX0" fmla="*/ 4838076 w 4838076"/>
              <a:gd name="connsiteY0" fmla="*/ 0 h 6858000"/>
              <a:gd name="connsiteX1" fmla="*/ 4417162 w 4838076"/>
              <a:gd name="connsiteY1" fmla="*/ 0 h 6858000"/>
              <a:gd name="connsiteX2" fmla="*/ 3459219 w 4838076"/>
              <a:gd name="connsiteY2" fmla="*/ 0 h 6858000"/>
              <a:gd name="connsiteX3" fmla="*/ 334174 w 4838076"/>
              <a:gd name="connsiteY3" fmla="*/ 0 h 6858000"/>
              <a:gd name="connsiteX4" fmla="*/ 334173 w 4838076"/>
              <a:gd name="connsiteY4" fmla="*/ 0 h 6858000"/>
              <a:gd name="connsiteX5" fmla="*/ 189795 w 4838076"/>
              <a:gd name="connsiteY5" fmla="*/ 0 h 6858000"/>
              <a:gd name="connsiteX6" fmla="*/ 184756 w 4838076"/>
              <a:gd name="connsiteY6" fmla="*/ 66675 h 6858000"/>
              <a:gd name="connsiteX7" fmla="*/ 176358 w 4838076"/>
              <a:gd name="connsiteY7" fmla="*/ 122237 h 6858000"/>
              <a:gd name="connsiteX8" fmla="*/ 166281 w 4838076"/>
              <a:gd name="connsiteY8" fmla="*/ 174625 h 6858000"/>
              <a:gd name="connsiteX9" fmla="*/ 149485 w 4838076"/>
              <a:gd name="connsiteY9" fmla="*/ 217487 h 6858000"/>
              <a:gd name="connsiteX10" fmla="*/ 132689 w 4838076"/>
              <a:gd name="connsiteY10" fmla="*/ 260350 h 6858000"/>
              <a:gd name="connsiteX11" fmla="*/ 112534 w 4838076"/>
              <a:gd name="connsiteY11" fmla="*/ 296862 h 6858000"/>
              <a:gd name="connsiteX12" fmla="*/ 92379 w 4838076"/>
              <a:gd name="connsiteY12" fmla="*/ 334962 h 6858000"/>
              <a:gd name="connsiteX13" fmla="*/ 73903 w 4838076"/>
              <a:gd name="connsiteY13" fmla="*/ 369887 h 6858000"/>
              <a:gd name="connsiteX14" fmla="*/ 55427 w 4838076"/>
              <a:gd name="connsiteY14" fmla="*/ 409575 h 6858000"/>
              <a:gd name="connsiteX15" fmla="*/ 38632 w 4838076"/>
              <a:gd name="connsiteY15" fmla="*/ 450850 h 6858000"/>
              <a:gd name="connsiteX16" fmla="*/ 23515 w 4838076"/>
              <a:gd name="connsiteY16" fmla="*/ 496887 h 6858000"/>
              <a:gd name="connsiteX17" fmla="*/ 11758 w 4838076"/>
              <a:gd name="connsiteY17" fmla="*/ 546100 h 6858000"/>
              <a:gd name="connsiteX18" fmla="*/ 3359 w 4838076"/>
              <a:gd name="connsiteY18" fmla="*/ 606425 h 6858000"/>
              <a:gd name="connsiteX19" fmla="*/ 0 w 4838076"/>
              <a:gd name="connsiteY19" fmla="*/ 673100 h 6858000"/>
              <a:gd name="connsiteX20" fmla="*/ 3359 w 4838076"/>
              <a:gd name="connsiteY20" fmla="*/ 744537 h 6858000"/>
              <a:gd name="connsiteX21" fmla="*/ 11758 w 4838076"/>
              <a:gd name="connsiteY21" fmla="*/ 801687 h 6858000"/>
              <a:gd name="connsiteX22" fmla="*/ 23515 w 4838076"/>
              <a:gd name="connsiteY22" fmla="*/ 854075 h 6858000"/>
              <a:gd name="connsiteX23" fmla="*/ 38632 w 4838076"/>
              <a:gd name="connsiteY23" fmla="*/ 901700 h 6858000"/>
              <a:gd name="connsiteX24" fmla="*/ 55427 w 4838076"/>
              <a:gd name="connsiteY24" fmla="*/ 942975 h 6858000"/>
              <a:gd name="connsiteX25" fmla="*/ 75583 w 4838076"/>
              <a:gd name="connsiteY25" fmla="*/ 981075 h 6858000"/>
              <a:gd name="connsiteX26" fmla="*/ 95738 w 4838076"/>
              <a:gd name="connsiteY26" fmla="*/ 1017587 h 6858000"/>
              <a:gd name="connsiteX27" fmla="*/ 115893 w 4838076"/>
              <a:gd name="connsiteY27" fmla="*/ 1055687 h 6858000"/>
              <a:gd name="connsiteX28" fmla="*/ 134368 w 4838076"/>
              <a:gd name="connsiteY28" fmla="*/ 1095375 h 6858000"/>
              <a:gd name="connsiteX29" fmla="*/ 152844 w 4838076"/>
              <a:gd name="connsiteY29" fmla="*/ 1136650 h 6858000"/>
              <a:gd name="connsiteX30" fmla="*/ 167960 w 4838076"/>
              <a:gd name="connsiteY30" fmla="*/ 1182687 h 6858000"/>
              <a:gd name="connsiteX31" fmla="*/ 178038 w 4838076"/>
              <a:gd name="connsiteY31" fmla="*/ 1235075 h 6858000"/>
              <a:gd name="connsiteX32" fmla="*/ 188115 w 4838076"/>
              <a:gd name="connsiteY32" fmla="*/ 1295400 h 6858000"/>
              <a:gd name="connsiteX33" fmla="*/ 189795 w 4838076"/>
              <a:gd name="connsiteY33" fmla="*/ 1363662 h 6858000"/>
              <a:gd name="connsiteX34" fmla="*/ 188115 w 4838076"/>
              <a:gd name="connsiteY34" fmla="*/ 1431925 h 6858000"/>
              <a:gd name="connsiteX35" fmla="*/ 178038 w 4838076"/>
              <a:gd name="connsiteY35" fmla="*/ 1492250 h 6858000"/>
              <a:gd name="connsiteX36" fmla="*/ 167960 w 4838076"/>
              <a:gd name="connsiteY36" fmla="*/ 1544637 h 6858000"/>
              <a:gd name="connsiteX37" fmla="*/ 152844 w 4838076"/>
              <a:gd name="connsiteY37" fmla="*/ 1589087 h 6858000"/>
              <a:gd name="connsiteX38" fmla="*/ 134368 w 4838076"/>
              <a:gd name="connsiteY38" fmla="*/ 1631950 h 6858000"/>
              <a:gd name="connsiteX39" fmla="*/ 115893 w 4838076"/>
              <a:gd name="connsiteY39" fmla="*/ 1671637 h 6858000"/>
              <a:gd name="connsiteX40" fmla="*/ 95738 w 4838076"/>
              <a:gd name="connsiteY40" fmla="*/ 1708150 h 6858000"/>
              <a:gd name="connsiteX41" fmla="*/ 75583 w 4838076"/>
              <a:gd name="connsiteY41" fmla="*/ 1743075 h 6858000"/>
              <a:gd name="connsiteX42" fmla="*/ 55427 w 4838076"/>
              <a:gd name="connsiteY42" fmla="*/ 1782762 h 6858000"/>
              <a:gd name="connsiteX43" fmla="*/ 38632 w 4838076"/>
              <a:gd name="connsiteY43" fmla="*/ 1824037 h 6858000"/>
              <a:gd name="connsiteX44" fmla="*/ 23515 w 4838076"/>
              <a:gd name="connsiteY44" fmla="*/ 1870075 h 6858000"/>
              <a:gd name="connsiteX45" fmla="*/ 11758 w 4838076"/>
              <a:gd name="connsiteY45" fmla="*/ 1922462 h 6858000"/>
              <a:gd name="connsiteX46" fmla="*/ 3359 w 4838076"/>
              <a:gd name="connsiteY46" fmla="*/ 1982787 h 6858000"/>
              <a:gd name="connsiteX47" fmla="*/ 0 w 4838076"/>
              <a:gd name="connsiteY47" fmla="*/ 2051050 h 6858000"/>
              <a:gd name="connsiteX48" fmla="*/ 3359 w 4838076"/>
              <a:gd name="connsiteY48" fmla="*/ 2119312 h 6858000"/>
              <a:gd name="connsiteX49" fmla="*/ 11758 w 4838076"/>
              <a:gd name="connsiteY49" fmla="*/ 2179637 h 6858000"/>
              <a:gd name="connsiteX50" fmla="*/ 23515 w 4838076"/>
              <a:gd name="connsiteY50" fmla="*/ 2232025 h 6858000"/>
              <a:gd name="connsiteX51" fmla="*/ 38632 w 4838076"/>
              <a:gd name="connsiteY51" fmla="*/ 2278062 h 6858000"/>
              <a:gd name="connsiteX52" fmla="*/ 55427 w 4838076"/>
              <a:gd name="connsiteY52" fmla="*/ 2319337 h 6858000"/>
              <a:gd name="connsiteX53" fmla="*/ 75583 w 4838076"/>
              <a:gd name="connsiteY53" fmla="*/ 2359025 h 6858000"/>
              <a:gd name="connsiteX54" fmla="*/ 95738 w 4838076"/>
              <a:gd name="connsiteY54" fmla="*/ 2395537 h 6858000"/>
              <a:gd name="connsiteX55" fmla="*/ 115893 w 4838076"/>
              <a:gd name="connsiteY55" fmla="*/ 2433637 h 6858000"/>
              <a:gd name="connsiteX56" fmla="*/ 134368 w 4838076"/>
              <a:gd name="connsiteY56" fmla="*/ 2471737 h 6858000"/>
              <a:gd name="connsiteX57" fmla="*/ 152844 w 4838076"/>
              <a:gd name="connsiteY57" fmla="*/ 2513012 h 6858000"/>
              <a:gd name="connsiteX58" fmla="*/ 167960 w 4838076"/>
              <a:gd name="connsiteY58" fmla="*/ 2560637 h 6858000"/>
              <a:gd name="connsiteX59" fmla="*/ 178038 w 4838076"/>
              <a:gd name="connsiteY59" fmla="*/ 2613025 h 6858000"/>
              <a:gd name="connsiteX60" fmla="*/ 188115 w 4838076"/>
              <a:gd name="connsiteY60" fmla="*/ 2671762 h 6858000"/>
              <a:gd name="connsiteX61" fmla="*/ 189795 w 4838076"/>
              <a:gd name="connsiteY61" fmla="*/ 2741612 h 6858000"/>
              <a:gd name="connsiteX62" fmla="*/ 188115 w 4838076"/>
              <a:gd name="connsiteY62" fmla="*/ 2809875 h 6858000"/>
              <a:gd name="connsiteX63" fmla="*/ 178038 w 4838076"/>
              <a:gd name="connsiteY63" fmla="*/ 2868612 h 6858000"/>
              <a:gd name="connsiteX64" fmla="*/ 167960 w 4838076"/>
              <a:gd name="connsiteY64" fmla="*/ 2922587 h 6858000"/>
              <a:gd name="connsiteX65" fmla="*/ 152844 w 4838076"/>
              <a:gd name="connsiteY65" fmla="*/ 2967037 h 6858000"/>
              <a:gd name="connsiteX66" fmla="*/ 134368 w 4838076"/>
              <a:gd name="connsiteY66" fmla="*/ 3009900 h 6858000"/>
              <a:gd name="connsiteX67" fmla="*/ 115893 w 4838076"/>
              <a:gd name="connsiteY67" fmla="*/ 3046412 h 6858000"/>
              <a:gd name="connsiteX68" fmla="*/ 95738 w 4838076"/>
              <a:gd name="connsiteY68" fmla="*/ 3084512 h 6858000"/>
              <a:gd name="connsiteX69" fmla="*/ 75583 w 4838076"/>
              <a:gd name="connsiteY69" fmla="*/ 3121025 h 6858000"/>
              <a:gd name="connsiteX70" fmla="*/ 55427 w 4838076"/>
              <a:gd name="connsiteY70" fmla="*/ 3160712 h 6858000"/>
              <a:gd name="connsiteX71" fmla="*/ 38632 w 4838076"/>
              <a:gd name="connsiteY71" fmla="*/ 3201987 h 6858000"/>
              <a:gd name="connsiteX72" fmla="*/ 23515 w 4838076"/>
              <a:gd name="connsiteY72" fmla="*/ 3248025 h 6858000"/>
              <a:gd name="connsiteX73" fmla="*/ 11758 w 4838076"/>
              <a:gd name="connsiteY73" fmla="*/ 3300412 h 6858000"/>
              <a:gd name="connsiteX74" fmla="*/ 3359 w 4838076"/>
              <a:gd name="connsiteY74" fmla="*/ 3360737 h 6858000"/>
              <a:gd name="connsiteX75" fmla="*/ 0 w 4838076"/>
              <a:gd name="connsiteY75" fmla="*/ 3427412 h 6858000"/>
              <a:gd name="connsiteX76" fmla="*/ 3359 w 4838076"/>
              <a:gd name="connsiteY76" fmla="*/ 3497262 h 6858000"/>
              <a:gd name="connsiteX77" fmla="*/ 11758 w 4838076"/>
              <a:gd name="connsiteY77" fmla="*/ 3557587 h 6858000"/>
              <a:gd name="connsiteX78" fmla="*/ 23515 w 4838076"/>
              <a:gd name="connsiteY78" fmla="*/ 3609975 h 6858000"/>
              <a:gd name="connsiteX79" fmla="*/ 38632 w 4838076"/>
              <a:gd name="connsiteY79" fmla="*/ 3656012 h 6858000"/>
              <a:gd name="connsiteX80" fmla="*/ 55427 w 4838076"/>
              <a:gd name="connsiteY80" fmla="*/ 3697287 h 6858000"/>
              <a:gd name="connsiteX81" fmla="*/ 75583 w 4838076"/>
              <a:gd name="connsiteY81" fmla="*/ 3736975 h 6858000"/>
              <a:gd name="connsiteX82" fmla="*/ 115893 w 4838076"/>
              <a:gd name="connsiteY82" fmla="*/ 3811587 h 6858000"/>
              <a:gd name="connsiteX83" fmla="*/ 134368 w 4838076"/>
              <a:gd name="connsiteY83" fmla="*/ 3848100 h 6858000"/>
              <a:gd name="connsiteX84" fmla="*/ 152844 w 4838076"/>
              <a:gd name="connsiteY84" fmla="*/ 3890962 h 6858000"/>
              <a:gd name="connsiteX85" fmla="*/ 167960 w 4838076"/>
              <a:gd name="connsiteY85" fmla="*/ 3935412 h 6858000"/>
              <a:gd name="connsiteX86" fmla="*/ 178038 w 4838076"/>
              <a:gd name="connsiteY86" fmla="*/ 3987800 h 6858000"/>
              <a:gd name="connsiteX87" fmla="*/ 188115 w 4838076"/>
              <a:gd name="connsiteY87" fmla="*/ 4048125 h 6858000"/>
              <a:gd name="connsiteX88" fmla="*/ 189795 w 4838076"/>
              <a:gd name="connsiteY88" fmla="*/ 4116387 h 6858000"/>
              <a:gd name="connsiteX89" fmla="*/ 188115 w 4838076"/>
              <a:gd name="connsiteY89" fmla="*/ 4186237 h 6858000"/>
              <a:gd name="connsiteX90" fmla="*/ 178038 w 4838076"/>
              <a:gd name="connsiteY90" fmla="*/ 4244975 h 6858000"/>
              <a:gd name="connsiteX91" fmla="*/ 167960 w 4838076"/>
              <a:gd name="connsiteY91" fmla="*/ 4297362 h 6858000"/>
              <a:gd name="connsiteX92" fmla="*/ 152844 w 4838076"/>
              <a:gd name="connsiteY92" fmla="*/ 4343400 h 6858000"/>
              <a:gd name="connsiteX93" fmla="*/ 134368 w 4838076"/>
              <a:gd name="connsiteY93" fmla="*/ 4386262 h 6858000"/>
              <a:gd name="connsiteX94" fmla="*/ 115893 w 4838076"/>
              <a:gd name="connsiteY94" fmla="*/ 4424362 h 6858000"/>
              <a:gd name="connsiteX95" fmla="*/ 75583 w 4838076"/>
              <a:gd name="connsiteY95" fmla="*/ 4498975 h 6858000"/>
              <a:gd name="connsiteX96" fmla="*/ 55427 w 4838076"/>
              <a:gd name="connsiteY96" fmla="*/ 4537075 h 6858000"/>
              <a:gd name="connsiteX97" fmla="*/ 38632 w 4838076"/>
              <a:gd name="connsiteY97" fmla="*/ 4579937 h 6858000"/>
              <a:gd name="connsiteX98" fmla="*/ 23515 w 4838076"/>
              <a:gd name="connsiteY98" fmla="*/ 4625975 h 6858000"/>
              <a:gd name="connsiteX99" fmla="*/ 11758 w 4838076"/>
              <a:gd name="connsiteY99" fmla="*/ 4678362 h 6858000"/>
              <a:gd name="connsiteX100" fmla="*/ 3359 w 4838076"/>
              <a:gd name="connsiteY100" fmla="*/ 4738687 h 6858000"/>
              <a:gd name="connsiteX101" fmla="*/ 0 w 4838076"/>
              <a:gd name="connsiteY101" fmla="*/ 4806950 h 6858000"/>
              <a:gd name="connsiteX102" fmla="*/ 3359 w 4838076"/>
              <a:gd name="connsiteY102" fmla="*/ 4875212 h 6858000"/>
              <a:gd name="connsiteX103" fmla="*/ 11758 w 4838076"/>
              <a:gd name="connsiteY103" fmla="*/ 4935537 h 6858000"/>
              <a:gd name="connsiteX104" fmla="*/ 23515 w 4838076"/>
              <a:gd name="connsiteY104" fmla="*/ 4987925 h 6858000"/>
              <a:gd name="connsiteX105" fmla="*/ 38632 w 4838076"/>
              <a:gd name="connsiteY105" fmla="*/ 5033962 h 6858000"/>
              <a:gd name="connsiteX106" fmla="*/ 55427 w 4838076"/>
              <a:gd name="connsiteY106" fmla="*/ 5075237 h 6858000"/>
              <a:gd name="connsiteX107" fmla="*/ 75583 w 4838076"/>
              <a:gd name="connsiteY107" fmla="*/ 5114925 h 6858000"/>
              <a:gd name="connsiteX108" fmla="*/ 95738 w 4838076"/>
              <a:gd name="connsiteY108" fmla="*/ 5149850 h 6858000"/>
              <a:gd name="connsiteX109" fmla="*/ 115893 w 4838076"/>
              <a:gd name="connsiteY109" fmla="*/ 5186362 h 6858000"/>
              <a:gd name="connsiteX110" fmla="*/ 134368 w 4838076"/>
              <a:gd name="connsiteY110" fmla="*/ 5226050 h 6858000"/>
              <a:gd name="connsiteX111" fmla="*/ 152844 w 4838076"/>
              <a:gd name="connsiteY111" fmla="*/ 5268912 h 6858000"/>
              <a:gd name="connsiteX112" fmla="*/ 167960 w 4838076"/>
              <a:gd name="connsiteY112" fmla="*/ 5313362 h 6858000"/>
              <a:gd name="connsiteX113" fmla="*/ 178038 w 4838076"/>
              <a:gd name="connsiteY113" fmla="*/ 5365750 h 6858000"/>
              <a:gd name="connsiteX114" fmla="*/ 188115 w 4838076"/>
              <a:gd name="connsiteY114" fmla="*/ 5426075 h 6858000"/>
              <a:gd name="connsiteX115" fmla="*/ 189795 w 4838076"/>
              <a:gd name="connsiteY115" fmla="*/ 5494337 h 6858000"/>
              <a:gd name="connsiteX116" fmla="*/ 188115 w 4838076"/>
              <a:gd name="connsiteY116" fmla="*/ 5562600 h 6858000"/>
              <a:gd name="connsiteX117" fmla="*/ 178038 w 4838076"/>
              <a:gd name="connsiteY117" fmla="*/ 5622925 h 6858000"/>
              <a:gd name="connsiteX118" fmla="*/ 167960 w 4838076"/>
              <a:gd name="connsiteY118" fmla="*/ 5675312 h 6858000"/>
              <a:gd name="connsiteX119" fmla="*/ 152844 w 4838076"/>
              <a:gd name="connsiteY119" fmla="*/ 5721350 h 6858000"/>
              <a:gd name="connsiteX120" fmla="*/ 134368 w 4838076"/>
              <a:gd name="connsiteY120" fmla="*/ 5762625 h 6858000"/>
              <a:gd name="connsiteX121" fmla="*/ 115893 w 4838076"/>
              <a:gd name="connsiteY121" fmla="*/ 5802312 h 6858000"/>
              <a:gd name="connsiteX122" fmla="*/ 95738 w 4838076"/>
              <a:gd name="connsiteY122" fmla="*/ 5840412 h 6858000"/>
              <a:gd name="connsiteX123" fmla="*/ 75583 w 4838076"/>
              <a:gd name="connsiteY123" fmla="*/ 5876925 h 6858000"/>
              <a:gd name="connsiteX124" fmla="*/ 55427 w 4838076"/>
              <a:gd name="connsiteY124" fmla="*/ 5915025 h 6858000"/>
              <a:gd name="connsiteX125" fmla="*/ 38632 w 4838076"/>
              <a:gd name="connsiteY125" fmla="*/ 5956300 h 6858000"/>
              <a:gd name="connsiteX126" fmla="*/ 23515 w 4838076"/>
              <a:gd name="connsiteY126" fmla="*/ 6003925 h 6858000"/>
              <a:gd name="connsiteX127" fmla="*/ 11758 w 4838076"/>
              <a:gd name="connsiteY127" fmla="*/ 6056312 h 6858000"/>
              <a:gd name="connsiteX128" fmla="*/ 3359 w 4838076"/>
              <a:gd name="connsiteY128" fmla="*/ 6113462 h 6858000"/>
              <a:gd name="connsiteX129" fmla="*/ 0 w 4838076"/>
              <a:gd name="connsiteY129" fmla="*/ 6183312 h 6858000"/>
              <a:gd name="connsiteX130" fmla="*/ 3359 w 4838076"/>
              <a:gd name="connsiteY130" fmla="*/ 6251575 h 6858000"/>
              <a:gd name="connsiteX131" fmla="*/ 11758 w 4838076"/>
              <a:gd name="connsiteY131" fmla="*/ 6311900 h 6858000"/>
              <a:gd name="connsiteX132" fmla="*/ 23515 w 4838076"/>
              <a:gd name="connsiteY132" fmla="*/ 6361112 h 6858000"/>
              <a:gd name="connsiteX133" fmla="*/ 38632 w 4838076"/>
              <a:gd name="connsiteY133" fmla="*/ 6407150 h 6858000"/>
              <a:gd name="connsiteX134" fmla="*/ 55427 w 4838076"/>
              <a:gd name="connsiteY134" fmla="*/ 6448425 h 6858000"/>
              <a:gd name="connsiteX135" fmla="*/ 73903 w 4838076"/>
              <a:gd name="connsiteY135" fmla="*/ 6488112 h 6858000"/>
              <a:gd name="connsiteX136" fmla="*/ 92379 w 4838076"/>
              <a:gd name="connsiteY136" fmla="*/ 6523037 h 6858000"/>
              <a:gd name="connsiteX137" fmla="*/ 112534 w 4838076"/>
              <a:gd name="connsiteY137" fmla="*/ 6561137 h 6858000"/>
              <a:gd name="connsiteX138" fmla="*/ 132689 w 4838076"/>
              <a:gd name="connsiteY138" fmla="*/ 6597650 h 6858000"/>
              <a:gd name="connsiteX139" fmla="*/ 149485 w 4838076"/>
              <a:gd name="connsiteY139" fmla="*/ 6640512 h 6858000"/>
              <a:gd name="connsiteX140" fmla="*/ 166281 w 4838076"/>
              <a:gd name="connsiteY140" fmla="*/ 6683375 h 6858000"/>
              <a:gd name="connsiteX141" fmla="*/ 176358 w 4838076"/>
              <a:gd name="connsiteY141" fmla="*/ 6735762 h 6858000"/>
              <a:gd name="connsiteX142" fmla="*/ 184756 w 4838076"/>
              <a:gd name="connsiteY142" fmla="*/ 6791325 h 6858000"/>
              <a:gd name="connsiteX143" fmla="*/ 189795 w 4838076"/>
              <a:gd name="connsiteY143" fmla="*/ 6858000 h 6858000"/>
              <a:gd name="connsiteX144" fmla="*/ 334173 w 4838076"/>
              <a:gd name="connsiteY144" fmla="*/ 6858000 h 6858000"/>
              <a:gd name="connsiteX145" fmla="*/ 334174 w 4838076"/>
              <a:gd name="connsiteY145" fmla="*/ 6858000 h 6858000"/>
              <a:gd name="connsiteX146" fmla="*/ 3459219 w 4838076"/>
              <a:gd name="connsiteY146" fmla="*/ 6858000 h 6858000"/>
              <a:gd name="connsiteX147" fmla="*/ 4417162 w 4838076"/>
              <a:gd name="connsiteY147" fmla="*/ 6858000 h 6858000"/>
              <a:gd name="connsiteX148" fmla="*/ 4838076 w 4838076"/>
              <a:gd name="connsiteY14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4838076" h="6858000">
                <a:moveTo>
                  <a:pt x="4838076" y="0"/>
                </a:moveTo>
                <a:lnTo>
                  <a:pt x="4417162" y="0"/>
                </a:lnTo>
                <a:lnTo>
                  <a:pt x="3459219" y="0"/>
                </a:ln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3459219" y="6858000"/>
                </a:lnTo>
                <a:lnTo>
                  <a:pt x="4417162" y="6858000"/>
                </a:lnTo>
                <a:lnTo>
                  <a:pt x="4838076"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CD66B72-0597-4D00-9D6F-3A5FC4929AC3}"/>
              </a:ext>
            </a:extLst>
          </p:cNvPr>
          <p:cNvSpPr>
            <a:spLocks noGrp="1"/>
          </p:cNvSpPr>
          <p:nvPr>
            <p:ph type="title"/>
          </p:nvPr>
        </p:nvSpPr>
        <p:spPr>
          <a:xfrm>
            <a:off x="765051" y="662400"/>
            <a:ext cx="3384000" cy="1492132"/>
          </a:xfrm>
        </p:spPr>
        <p:txBody>
          <a:bodyPr anchor="t">
            <a:normAutofit/>
          </a:bodyPr>
          <a:lstStyle/>
          <a:p>
            <a:r>
              <a:rPr lang="en-GB" dirty="0">
                <a:solidFill>
                  <a:schemeClr val="bg1"/>
                </a:solidFill>
                <a:latin typeface="Amasis MT Pro Black" panose="020B0604020202020204" pitchFamily="18" charset="0"/>
              </a:rPr>
              <a:t>The Beginning</a:t>
            </a:r>
          </a:p>
        </p:txBody>
      </p:sp>
      <p:sp>
        <p:nvSpPr>
          <p:cNvPr id="3" name="Content Placeholder 2">
            <a:extLst>
              <a:ext uri="{FF2B5EF4-FFF2-40B4-BE49-F238E27FC236}">
                <a16:creationId xmlns:a16="http://schemas.microsoft.com/office/drawing/2014/main" id="{09CF6D54-4311-4A46-B6F0-4E437B27A0A1}"/>
              </a:ext>
            </a:extLst>
          </p:cNvPr>
          <p:cNvSpPr>
            <a:spLocks noGrp="1"/>
          </p:cNvSpPr>
          <p:nvPr>
            <p:ph idx="1"/>
          </p:nvPr>
        </p:nvSpPr>
        <p:spPr>
          <a:xfrm>
            <a:off x="765051" y="2286000"/>
            <a:ext cx="3384000" cy="3844800"/>
          </a:xfrm>
        </p:spPr>
        <p:txBody>
          <a:bodyPr>
            <a:normAutofit/>
          </a:bodyPr>
          <a:lstStyle/>
          <a:p>
            <a:pPr marL="0" indent="0">
              <a:buNone/>
            </a:pPr>
            <a:r>
              <a:rPr lang="en-GB" sz="3200" b="0" i="0" dirty="0">
                <a:solidFill>
                  <a:schemeClr val="bg1">
                    <a:alpha val="60000"/>
                  </a:schemeClr>
                </a:solidFill>
                <a:effectLst/>
                <a:latin typeface="ReithSans"/>
              </a:rPr>
              <a:t>Sikhism was founded by </a:t>
            </a:r>
            <a:r>
              <a:rPr lang="en-GB" sz="3200" b="1" i="0" dirty="0">
                <a:solidFill>
                  <a:schemeClr val="bg1">
                    <a:alpha val="60000"/>
                  </a:schemeClr>
                </a:solidFill>
                <a:effectLst/>
                <a:latin typeface="ReithSans"/>
              </a:rPr>
              <a:t>Guru Nanak DevJi </a:t>
            </a:r>
            <a:r>
              <a:rPr lang="en-GB" sz="3200" b="0" i="0" dirty="0">
                <a:solidFill>
                  <a:schemeClr val="bg1">
                    <a:alpha val="60000"/>
                  </a:schemeClr>
                </a:solidFill>
                <a:effectLst/>
                <a:latin typeface="ReithSans"/>
              </a:rPr>
              <a:t>around </a:t>
            </a:r>
            <a:r>
              <a:rPr lang="en-GB" sz="3200" b="1" i="0" dirty="0">
                <a:solidFill>
                  <a:schemeClr val="bg1">
                    <a:alpha val="60000"/>
                  </a:schemeClr>
                </a:solidFill>
                <a:effectLst/>
                <a:latin typeface="ReithSans"/>
              </a:rPr>
              <a:t>550 years ago</a:t>
            </a:r>
            <a:r>
              <a:rPr lang="en-GB" sz="3200" b="0" i="0" dirty="0">
                <a:solidFill>
                  <a:schemeClr val="bg1">
                    <a:alpha val="60000"/>
                  </a:schemeClr>
                </a:solidFill>
                <a:effectLst/>
                <a:latin typeface="ReithSans"/>
              </a:rPr>
              <a:t> in a place called the </a:t>
            </a:r>
            <a:r>
              <a:rPr lang="en-GB" sz="3200" b="1" i="0" dirty="0">
                <a:solidFill>
                  <a:schemeClr val="bg1">
                    <a:alpha val="60000"/>
                  </a:schemeClr>
                </a:solidFill>
                <a:effectLst/>
                <a:latin typeface="ReithSans"/>
              </a:rPr>
              <a:t>Punjab (India)</a:t>
            </a:r>
            <a:r>
              <a:rPr lang="en-GB" sz="3200" b="0" i="0" dirty="0">
                <a:solidFill>
                  <a:schemeClr val="bg1">
                    <a:alpha val="60000"/>
                  </a:schemeClr>
                </a:solidFill>
                <a:effectLst/>
                <a:latin typeface="ReithSans"/>
              </a:rPr>
              <a:t>. </a:t>
            </a:r>
            <a:endParaRPr lang="en-GB" sz="3200" dirty="0">
              <a:solidFill>
                <a:schemeClr val="bg1">
                  <a:alpha val="60000"/>
                </a:schemeClr>
              </a:solidFill>
              <a:latin typeface="ReithSans"/>
            </a:endParaRPr>
          </a:p>
          <a:p>
            <a:pPr marL="0" indent="0">
              <a:buNone/>
            </a:pPr>
            <a:endParaRPr lang="en-GB" sz="2000" dirty="0">
              <a:solidFill>
                <a:schemeClr val="bg1">
                  <a:alpha val="60000"/>
                </a:schemeClr>
              </a:solidFill>
            </a:endParaRPr>
          </a:p>
        </p:txBody>
      </p:sp>
      <p:pic>
        <p:nvPicPr>
          <p:cNvPr id="2052" name="Picture 4" descr="Guru Nanak Jayanti: Remembering The First Guru Who Laid Foundation Of  Sikhism">
            <a:extLst>
              <a:ext uri="{FF2B5EF4-FFF2-40B4-BE49-F238E27FC236}">
                <a16:creationId xmlns:a16="http://schemas.microsoft.com/office/drawing/2014/main" id="{93C790F5-503E-46FF-ACE1-DE7092AC9D1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32614" y="643469"/>
            <a:ext cx="5571062" cy="5571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080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FB982-C06D-4249-B364-9E809A59565D}"/>
              </a:ext>
            </a:extLst>
          </p:cNvPr>
          <p:cNvSpPr>
            <a:spLocks noGrp="1"/>
          </p:cNvSpPr>
          <p:nvPr>
            <p:ph type="title"/>
          </p:nvPr>
        </p:nvSpPr>
        <p:spPr>
          <a:xfrm>
            <a:off x="779246" y="667419"/>
            <a:ext cx="4801860" cy="1325563"/>
          </a:xfrm>
        </p:spPr>
        <p:txBody>
          <a:bodyPr vert="horz" lIns="91440" tIns="45720" rIns="91440" bIns="45720" rtlCol="0">
            <a:normAutofit/>
          </a:bodyPr>
          <a:lstStyle/>
          <a:p>
            <a:r>
              <a:rPr lang="en-US" b="1" kern="1200">
                <a:latin typeface="+mj-lt"/>
                <a:ea typeface="+mj-ea"/>
                <a:cs typeface="+mj-cs"/>
              </a:rPr>
              <a:t>Facts About Sikhism</a:t>
            </a:r>
            <a:endParaRPr lang="en-US" b="1" kern="1200" dirty="0">
              <a:latin typeface="+mj-lt"/>
              <a:ea typeface="+mj-ea"/>
              <a:cs typeface="+mj-cs"/>
            </a:endParaRPr>
          </a:p>
        </p:txBody>
      </p:sp>
      <p:sp>
        <p:nvSpPr>
          <p:cNvPr id="3153" name="Content Placeholder 3081">
            <a:extLst>
              <a:ext uri="{FF2B5EF4-FFF2-40B4-BE49-F238E27FC236}">
                <a16:creationId xmlns:a16="http://schemas.microsoft.com/office/drawing/2014/main" id="{EB3C70B7-F69C-43A8-B754-1A879FB8B3D1}"/>
              </a:ext>
            </a:extLst>
          </p:cNvPr>
          <p:cNvSpPr>
            <a:spLocks noGrp="1"/>
          </p:cNvSpPr>
          <p:nvPr>
            <p:ph idx="1"/>
          </p:nvPr>
        </p:nvSpPr>
        <p:spPr>
          <a:xfrm>
            <a:off x="836226" y="1992982"/>
            <a:ext cx="4893508" cy="4407818"/>
          </a:xfrm>
        </p:spPr>
        <p:txBody>
          <a:bodyPr anchor="t">
            <a:normAutofit fontScale="77500" lnSpcReduction="20000"/>
          </a:bodyPr>
          <a:lstStyle/>
          <a:p>
            <a:r>
              <a:rPr lang="en-US" sz="2100">
                <a:cs typeface="Aharoni" panose="020B0604020202020204" pitchFamily="2" charset="-79"/>
              </a:rPr>
              <a:t>Sikhism is the 5</a:t>
            </a:r>
            <a:r>
              <a:rPr lang="en-US" sz="2100" baseline="30000">
                <a:cs typeface="Aharoni" panose="020B0604020202020204" pitchFamily="2" charset="-79"/>
              </a:rPr>
              <a:t>th</a:t>
            </a:r>
            <a:r>
              <a:rPr lang="en-US" sz="2100">
                <a:cs typeface="Aharoni" panose="020B0604020202020204" pitchFamily="2" charset="-79"/>
              </a:rPr>
              <a:t> largest religion in the world.</a:t>
            </a:r>
          </a:p>
          <a:p>
            <a:r>
              <a:rPr lang="en-US" sz="2100">
                <a:cs typeface="Aharoni" panose="020B0604020202020204" pitchFamily="2" charset="-79"/>
              </a:rPr>
              <a:t>Sikhism had 10 living Gurus in total (Beginning With Guru Nanak Devji). </a:t>
            </a:r>
          </a:p>
          <a:p>
            <a:r>
              <a:rPr lang="en-US" sz="2100">
                <a:cs typeface="Aharoni" panose="020B0604020202020204" pitchFamily="2" charset="-79"/>
              </a:rPr>
              <a:t>The Guru Granth Sahib is the Sikh holy book and 11</a:t>
            </a:r>
            <a:r>
              <a:rPr lang="en-US" sz="2100" baseline="30000">
                <a:cs typeface="Aharoni" panose="020B0604020202020204" pitchFamily="2" charset="-79"/>
              </a:rPr>
              <a:t>th</a:t>
            </a:r>
            <a:r>
              <a:rPr lang="en-US" sz="2100">
                <a:cs typeface="Aharoni" panose="020B0604020202020204" pitchFamily="2" charset="-79"/>
              </a:rPr>
              <a:t> Guru.</a:t>
            </a:r>
          </a:p>
          <a:p>
            <a:r>
              <a:rPr lang="en-US" sz="2100">
                <a:cs typeface="Aharoni" panose="020B0604020202020204" pitchFamily="2" charset="-79"/>
              </a:rPr>
              <a:t>Sikhs pray in the Gurdwara. </a:t>
            </a:r>
            <a:r>
              <a:rPr lang="en-GB" sz="2100">
                <a:cs typeface="Aharoni" panose="020B0604020202020204" pitchFamily="2" charset="-79"/>
              </a:rPr>
              <a:t>Gurdwara means 'Gateway to the Guru'.</a:t>
            </a:r>
            <a:endParaRPr lang="en-US" sz="2100">
              <a:cs typeface="Aharoni" panose="020B0604020202020204" pitchFamily="2" charset="-79"/>
            </a:endParaRPr>
          </a:p>
          <a:p>
            <a:r>
              <a:rPr lang="en-US" sz="2100">
                <a:cs typeface="Aharoni" panose="020B0604020202020204" pitchFamily="2" charset="-79"/>
              </a:rPr>
              <a:t>The Golden Temple in India is Sikhism’s Holiest Gurdwara. </a:t>
            </a:r>
          </a:p>
          <a:p>
            <a:r>
              <a:rPr lang="en-US" sz="2100">
                <a:cs typeface="Aharoni" panose="020B0604020202020204" pitchFamily="2" charset="-79"/>
              </a:rPr>
              <a:t>The Golden Temple is made of (amongst other things) 500kg of 22 Karat Gold. </a:t>
            </a:r>
          </a:p>
          <a:p>
            <a:r>
              <a:rPr lang="en-US" sz="2100">
                <a:cs typeface="Aharoni" panose="020B0604020202020204" pitchFamily="2" charset="-79"/>
              </a:rPr>
              <a:t>All Gurdwara’s serve Langar (Free Meals) to everyone no matter what religion they belong to!</a:t>
            </a:r>
          </a:p>
          <a:p>
            <a:r>
              <a:rPr lang="en-GB" sz="2100">
                <a:cs typeface="Aharoni" panose="020B0604020202020204" pitchFamily="2" charset="-79"/>
              </a:rPr>
              <a:t>At the Golden Temple alone, around one hundred thousand people visit the langar every day and the number increases on weekends and special days.</a:t>
            </a:r>
            <a:endParaRPr lang="en-US" sz="2100">
              <a:cs typeface="Aharoni" panose="020B0604020202020204" pitchFamily="2" charset="-79"/>
            </a:endParaRPr>
          </a:p>
          <a:p>
            <a:endParaRPr lang="en-US" sz="2100"/>
          </a:p>
          <a:p>
            <a:endParaRPr lang="en-US" sz="1700" dirty="0"/>
          </a:p>
        </p:txBody>
      </p:sp>
      <p:sp>
        <p:nvSpPr>
          <p:cNvPr id="3154" name="Freeform: Shape 73">
            <a:extLst>
              <a:ext uri="{FF2B5EF4-FFF2-40B4-BE49-F238E27FC236}">
                <a16:creationId xmlns:a16="http://schemas.microsoft.com/office/drawing/2014/main" id="{E1063ACC-684C-4227-9D75-430593BADCA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55" name="Freeform: Shape 75">
            <a:extLst>
              <a:ext uri="{FF2B5EF4-FFF2-40B4-BE49-F238E27FC236}">
                <a16:creationId xmlns:a16="http://schemas.microsoft.com/office/drawing/2014/main" id="{8067F801-9719-4550-AFFF-C7C3684221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7846"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74" name="Picture 2" descr="The Ten Gurus of Sikhism | RitiRiwaz">
            <a:extLst>
              <a:ext uri="{FF2B5EF4-FFF2-40B4-BE49-F238E27FC236}">
                <a16:creationId xmlns:a16="http://schemas.microsoft.com/office/drawing/2014/main" id="{3CC29432-A2A2-4C09-B5C2-8005426D895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96076" y="545092"/>
            <a:ext cx="5180314" cy="187846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These Things You Must Know About Guru Granth Sahib Ji - iGurudwara">
            <a:extLst>
              <a:ext uri="{FF2B5EF4-FFF2-40B4-BE49-F238E27FC236}">
                <a16:creationId xmlns:a16="http://schemas.microsoft.com/office/drawing/2014/main" id="{E0A1510E-B3D5-48C1-BD56-AD094E19694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36370" y="2752725"/>
            <a:ext cx="3840020" cy="2555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63338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4115" name="Rectangle 83">
            <a:extLst>
              <a:ext uri="{FF2B5EF4-FFF2-40B4-BE49-F238E27FC236}">
                <a16:creationId xmlns:a16="http://schemas.microsoft.com/office/drawing/2014/main" id="{2032B1E8-BC40-4380-97A6-14C0320AE1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6" name="Rectangle 85">
            <a:extLst>
              <a:ext uri="{FF2B5EF4-FFF2-40B4-BE49-F238E27FC236}">
                <a16:creationId xmlns:a16="http://schemas.microsoft.com/office/drawing/2014/main" id="{82BEABD9-E1ED-49C7-8734-5494C88EE5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782312"/>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A03CA94-7DAE-4AD3-8823-B178A34C2F0E}"/>
              </a:ext>
            </a:extLst>
          </p:cNvPr>
          <p:cNvSpPr>
            <a:spLocks noGrp="1"/>
          </p:cNvSpPr>
          <p:nvPr>
            <p:ph type="title"/>
          </p:nvPr>
        </p:nvSpPr>
        <p:spPr>
          <a:xfrm>
            <a:off x="841248" y="5010912"/>
            <a:ext cx="2889504" cy="1344168"/>
          </a:xfrm>
          <a:prstGeom prst="ellipse">
            <a:avLst/>
          </a:prstGeom>
        </p:spPr>
        <p:txBody>
          <a:bodyPr vert="horz" lIns="91440" tIns="45720" rIns="91440" bIns="45720" rtlCol="0" anchor="ctr">
            <a:normAutofit/>
          </a:bodyPr>
          <a:lstStyle/>
          <a:p>
            <a:pPr algn="ctr"/>
            <a:r>
              <a:rPr lang="en-US" sz="2000" b="1" kern="1200" dirty="0">
                <a:solidFill>
                  <a:schemeClr val="bg1"/>
                </a:solidFill>
                <a:latin typeface="+mj-lt"/>
                <a:ea typeface="+mj-ea"/>
                <a:cs typeface="+mj-cs"/>
              </a:rPr>
              <a:t>A Few More Images of Sikhism</a:t>
            </a:r>
          </a:p>
        </p:txBody>
      </p:sp>
      <p:pic>
        <p:nvPicPr>
          <p:cNvPr id="4100" name="Picture 4">
            <a:extLst>
              <a:ext uri="{FF2B5EF4-FFF2-40B4-BE49-F238E27FC236}">
                <a16:creationId xmlns:a16="http://schemas.microsoft.com/office/drawing/2014/main" id="{47EFFEE5-C3F3-4FEA-A94C-E724ED7E9C0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62503" y="424328"/>
            <a:ext cx="3586476" cy="3973936"/>
          </a:xfrm>
          <a:prstGeom prst="rect">
            <a:avLst/>
          </a:prstGeom>
          <a:extLst>
            <a:ext uri="{909E8E84-426E-40DD-AFC4-6F175D3DCCD1}">
              <a14:hiddenFill xmlns:a14="http://schemas.microsoft.com/office/drawing/2010/main">
                <a:solidFill>
                  <a:srgbClr val="FFFFFF"/>
                </a:solidFill>
              </a14:hiddenFill>
            </a:ext>
          </a:extLst>
        </p:spPr>
      </p:pic>
      <p:pic>
        <p:nvPicPr>
          <p:cNvPr id="4098" name="Picture 2" descr="Who Are The Sikhs?. The physical appearances of Sikh men… | by Kiran Dhesi  | Medium">
            <a:extLst>
              <a:ext uri="{FF2B5EF4-FFF2-40B4-BE49-F238E27FC236}">
                <a16:creationId xmlns:a16="http://schemas.microsoft.com/office/drawing/2014/main" id="{C1D73F2A-3553-41DC-8445-F4A79CC1AAC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58736" y="424328"/>
            <a:ext cx="3586477" cy="3973936"/>
          </a:xfrm>
          <a:prstGeom prst="rect">
            <a:avLst/>
          </a:prstGeom>
          <a:extLst>
            <a:ext uri="{909E8E84-426E-40DD-AFC4-6F175D3DCCD1}">
              <a14:hiddenFill xmlns:a14="http://schemas.microsoft.com/office/drawing/2010/main">
                <a:solidFill>
                  <a:srgbClr val="FFFFFF"/>
                </a:solidFill>
              </a14:hiddenFill>
            </a:ext>
          </a:extLst>
        </p:spPr>
      </p:pic>
      <p:cxnSp>
        <p:nvCxnSpPr>
          <p:cNvPr id="4117" name="Straight Connector 87">
            <a:extLst>
              <a:ext uri="{FF2B5EF4-FFF2-40B4-BE49-F238E27FC236}">
                <a16:creationId xmlns:a16="http://schemas.microsoft.com/office/drawing/2014/main" id="{17341211-05E5-4FDD-98B1-F551CD0EAE1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39512"/>
            <a:ext cx="0" cy="914400"/>
          </a:xfrm>
          <a:prstGeom prst="line">
            <a:avLst/>
          </a:prstGeom>
          <a:ln w="19050">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sp>
        <p:nvSpPr>
          <p:cNvPr id="4111" name="Content Placeholder 4103">
            <a:extLst>
              <a:ext uri="{FF2B5EF4-FFF2-40B4-BE49-F238E27FC236}">
                <a16:creationId xmlns:a16="http://schemas.microsoft.com/office/drawing/2014/main" id="{4E54BB81-30AE-4F5F-B94A-2C5D0C462F22}"/>
              </a:ext>
            </a:extLst>
          </p:cNvPr>
          <p:cNvSpPr>
            <a:spLocks noGrp="1"/>
          </p:cNvSpPr>
          <p:nvPr>
            <p:ph idx="1"/>
          </p:nvPr>
        </p:nvSpPr>
        <p:spPr>
          <a:xfrm>
            <a:off x="4379976" y="5010912"/>
            <a:ext cx="6976872" cy="1344168"/>
          </a:xfrm>
        </p:spPr>
        <p:txBody>
          <a:bodyPr anchor="ctr">
            <a:normAutofit/>
          </a:bodyPr>
          <a:lstStyle/>
          <a:p>
            <a:r>
              <a:rPr lang="en-US" sz="1700" dirty="0">
                <a:solidFill>
                  <a:schemeClr val="bg1"/>
                </a:solidFill>
              </a:rPr>
              <a:t>The 1</a:t>
            </a:r>
            <a:r>
              <a:rPr lang="en-US" sz="1700" baseline="30000" dirty="0">
                <a:solidFill>
                  <a:schemeClr val="bg1"/>
                </a:solidFill>
              </a:rPr>
              <a:t>st</a:t>
            </a:r>
            <a:r>
              <a:rPr lang="en-US" sz="1700" dirty="0">
                <a:solidFill>
                  <a:schemeClr val="bg1"/>
                </a:solidFill>
              </a:rPr>
              <a:t> picture is of a Khanda which is a symbol of Sikhism.</a:t>
            </a:r>
          </a:p>
          <a:p>
            <a:r>
              <a:rPr lang="en-US" sz="1700" dirty="0">
                <a:solidFill>
                  <a:schemeClr val="bg1"/>
                </a:solidFill>
              </a:rPr>
              <a:t>The 2</a:t>
            </a:r>
            <a:r>
              <a:rPr lang="en-US" sz="1700" baseline="30000" dirty="0">
                <a:solidFill>
                  <a:schemeClr val="bg1"/>
                </a:solidFill>
              </a:rPr>
              <a:t>nd</a:t>
            </a:r>
            <a:r>
              <a:rPr lang="en-US" sz="1700" dirty="0">
                <a:solidFill>
                  <a:schemeClr val="bg1"/>
                </a:solidFill>
              </a:rPr>
              <a:t> picture is of the 5 Ks which all Sikhs who are religious must have. </a:t>
            </a:r>
          </a:p>
        </p:txBody>
      </p:sp>
    </p:spTree>
    <p:extLst>
      <p:ext uri="{BB962C8B-B14F-4D97-AF65-F5344CB8AC3E}">
        <p14:creationId xmlns:p14="http://schemas.microsoft.com/office/powerpoint/2010/main" val="68804807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 name="Rectangle 78">
            <a:extLst>
              <a:ext uri="{FF2B5EF4-FFF2-40B4-BE49-F238E27FC236}">
                <a16:creationId xmlns:a16="http://schemas.microsoft.com/office/drawing/2014/main" id="{665DBBEF-238B-476B-96AB-8AAC3224ECE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C5674C-DD4C-49DB-8C20-69970940B8BB}"/>
              </a:ext>
            </a:extLst>
          </p:cNvPr>
          <p:cNvSpPr>
            <a:spLocks noGrp="1"/>
          </p:cNvSpPr>
          <p:nvPr>
            <p:ph type="title"/>
          </p:nvPr>
        </p:nvSpPr>
        <p:spPr>
          <a:xfrm>
            <a:off x="638882" y="639193"/>
            <a:ext cx="3571810" cy="3573516"/>
          </a:xfrm>
        </p:spPr>
        <p:txBody>
          <a:bodyPr vert="horz" lIns="91440" tIns="45720" rIns="91440" bIns="45720" rtlCol="0" anchor="b">
            <a:normAutofit/>
          </a:bodyPr>
          <a:lstStyle/>
          <a:p>
            <a:pPr algn="ctr"/>
            <a:r>
              <a:rPr lang="en-US" sz="2400" b="1" i="0" u="sng" kern="1200" dirty="0">
                <a:solidFill>
                  <a:schemeClr val="tx1"/>
                </a:solidFill>
                <a:effectLst/>
                <a:latin typeface="+mj-lt"/>
                <a:ea typeface="+mj-ea"/>
                <a:cs typeface="+mj-cs"/>
              </a:rPr>
              <a:t>Vaisakhi</a:t>
            </a:r>
            <a:r>
              <a:rPr lang="en-US" sz="2400" b="1" i="0" kern="1200" dirty="0">
                <a:solidFill>
                  <a:schemeClr val="tx1"/>
                </a:solidFill>
                <a:effectLst/>
                <a:latin typeface="+mj-lt"/>
                <a:ea typeface="+mj-ea"/>
                <a:cs typeface="+mj-cs"/>
              </a:rPr>
              <a:t> - the Sikh New Year festival </a:t>
            </a:r>
            <a:r>
              <a:rPr lang="en-US" sz="2400" b="0" i="0" kern="1200" dirty="0">
                <a:solidFill>
                  <a:schemeClr val="tx1"/>
                </a:solidFill>
                <a:effectLst/>
                <a:latin typeface="+mj-lt"/>
                <a:ea typeface="+mj-ea"/>
                <a:cs typeface="+mj-cs"/>
              </a:rPr>
              <a:t>- is one of the most important dates in the Sikh calendar. It marks the start of the Punjabi New Year, but it is also a day to celebrate - 1699 - the year when the Khalsa was formed.</a:t>
            </a:r>
            <a:endParaRPr lang="en-US" sz="2400" kern="1200" dirty="0">
              <a:solidFill>
                <a:schemeClr val="tx1"/>
              </a:solidFill>
              <a:latin typeface="+mj-lt"/>
              <a:ea typeface="+mj-ea"/>
              <a:cs typeface="+mj-cs"/>
            </a:endParaRPr>
          </a:p>
        </p:txBody>
      </p:sp>
      <p:sp>
        <p:nvSpPr>
          <p:cNvPr id="1049"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appy vaisakhi punjabi spring harvest festival Vector Image">
            <a:extLst>
              <a:ext uri="{FF2B5EF4-FFF2-40B4-BE49-F238E27FC236}">
                <a16:creationId xmlns:a16="http://schemas.microsoft.com/office/drawing/2014/main" id="{4A765481-ED85-47A1-B1D4-FB6C555D2DC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 r="-417" b="9530"/>
          <a:stretch/>
        </p:blipFill>
        <p:spPr bwMode="auto">
          <a:xfrm>
            <a:off x="5636260" y="47109"/>
            <a:ext cx="6383238" cy="6628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614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7" name="Rectangle 139">
            <a:extLst>
              <a:ext uri="{FF2B5EF4-FFF2-40B4-BE49-F238E27FC236}">
                <a16:creationId xmlns:a16="http://schemas.microsoft.com/office/drawing/2014/main" id="{AAAE94E3-A7DB-4868-B1E3-E49703488BB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E7D5C8-17A9-40E0-ABCD-E227974476E9}"/>
              </a:ext>
            </a:extLst>
          </p:cNvPr>
          <p:cNvSpPr>
            <a:spLocks noGrp="1"/>
          </p:cNvSpPr>
          <p:nvPr>
            <p:ph type="title"/>
          </p:nvPr>
        </p:nvSpPr>
        <p:spPr>
          <a:xfrm>
            <a:off x="589560" y="856180"/>
            <a:ext cx="5279408" cy="1128068"/>
          </a:xfrm>
        </p:spPr>
        <p:txBody>
          <a:bodyPr anchor="ctr">
            <a:normAutofit/>
          </a:bodyPr>
          <a:lstStyle/>
          <a:p>
            <a:r>
              <a:rPr lang="en-GB" sz="3600" b="1" dirty="0"/>
              <a:t>The Origins of Vaisakhi (Also Spelt Baisakhi)</a:t>
            </a:r>
          </a:p>
        </p:txBody>
      </p:sp>
      <p:grpSp>
        <p:nvGrpSpPr>
          <p:cNvPr id="1058" name="Group 141">
            <a:extLst>
              <a:ext uri="{FF2B5EF4-FFF2-40B4-BE49-F238E27FC236}">
                <a16:creationId xmlns:a16="http://schemas.microsoft.com/office/drawing/2014/main"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43" name="Rectangle 142">
              <a:extLst>
                <a:ext uri="{FF2B5EF4-FFF2-40B4-BE49-F238E27FC236}">
                  <a16:creationId xmlns:a16="http://schemas.microsoft.com/office/drawing/2014/main"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43">
              <a:extLst>
                <a:ext uri="{FF2B5EF4-FFF2-40B4-BE49-F238E27FC236}">
                  <a16:creationId xmlns:a16="http://schemas.microsoft.com/office/drawing/2014/main"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60" name="Rectangle 145">
            <a:extLst>
              <a:ext uri="{FF2B5EF4-FFF2-40B4-BE49-F238E27FC236}">
                <a16:creationId xmlns:a16="http://schemas.microsoft.com/office/drawing/2014/main"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D9EBA7-2FE4-422B-921F-9A23730FC93E}"/>
              </a:ext>
            </a:extLst>
          </p:cNvPr>
          <p:cNvSpPr>
            <a:spLocks noGrp="1"/>
          </p:cNvSpPr>
          <p:nvPr>
            <p:ph idx="1"/>
          </p:nvPr>
        </p:nvSpPr>
        <p:spPr>
          <a:xfrm>
            <a:off x="590719" y="2330505"/>
            <a:ext cx="5278066" cy="3979585"/>
          </a:xfrm>
        </p:spPr>
        <p:txBody>
          <a:bodyPr anchor="ctr">
            <a:normAutofit/>
          </a:bodyPr>
          <a:lstStyle/>
          <a:p>
            <a:pPr marL="0" indent="0" algn="ctr">
              <a:buNone/>
            </a:pPr>
            <a:r>
              <a:rPr lang="en-GB" sz="2400" b="0" i="0" dirty="0">
                <a:effectLst/>
                <a:latin typeface="+mj-lt"/>
              </a:rPr>
              <a:t>On 13</a:t>
            </a:r>
            <a:r>
              <a:rPr lang="en-GB" sz="2400" b="0" i="0" baseline="30000" dirty="0">
                <a:effectLst/>
                <a:latin typeface="+mj-lt"/>
              </a:rPr>
              <a:t>th</a:t>
            </a:r>
            <a:r>
              <a:rPr lang="en-GB" sz="2400" b="0" i="0" dirty="0">
                <a:effectLst/>
                <a:latin typeface="+mj-lt"/>
              </a:rPr>
              <a:t> or 14</a:t>
            </a:r>
            <a:r>
              <a:rPr lang="en-GB" sz="2400" b="0" i="0" baseline="30000" dirty="0">
                <a:effectLst/>
                <a:latin typeface="+mj-lt"/>
              </a:rPr>
              <a:t>th</a:t>
            </a:r>
            <a:r>
              <a:rPr lang="en-GB" sz="2400" b="0" i="0" dirty="0">
                <a:effectLst/>
                <a:latin typeface="+mj-lt"/>
              </a:rPr>
              <a:t> April each year, the whole of Punjab and many parts of Northern India will gear up to celebrate the harvest festival of Vaisakhi. On this joyful day, the farmers offer their prayers in thanks for a bountiful harvest. Across the country, people celebrate the Vaisakhi festival with a lot of fun, merriment and enthusiasm.</a:t>
            </a:r>
            <a:endParaRPr lang="en-GB" sz="2400" dirty="0">
              <a:latin typeface="+mj-lt"/>
            </a:endParaRPr>
          </a:p>
        </p:txBody>
      </p:sp>
      <p:sp>
        <p:nvSpPr>
          <p:cNvPr id="1061" name="Rectangle 147">
            <a:extLst>
              <a:ext uri="{FF2B5EF4-FFF2-40B4-BE49-F238E27FC236}">
                <a16:creationId xmlns:a16="http://schemas.microsoft.com/office/drawing/2014/main"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2" name="Rectangle 149">
            <a:extLst>
              <a:ext uri="{FF2B5EF4-FFF2-40B4-BE49-F238E27FC236}">
                <a16:creationId xmlns:a16="http://schemas.microsoft.com/office/drawing/2014/main"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C20C387-3029-4CE3-8CD1-F5E232D25CCC}"/>
              </a:ext>
            </a:extLst>
          </p:cNvPr>
          <p:cNvPicPr>
            <a:picLocks noChangeAspect="1"/>
          </p:cNvPicPr>
          <p:nvPr/>
        </p:nvPicPr>
        <p:blipFill rotWithShape="1">
          <a:blip r:embed="rId2"/>
          <a:srcRect t="13695" r="4" b="949"/>
          <a:stretch/>
        </p:blipFill>
        <p:spPr>
          <a:xfrm>
            <a:off x="7136129" y="581892"/>
            <a:ext cx="4292021" cy="2518756"/>
          </a:xfrm>
          <a:prstGeom prst="rect">
            <a:avLst/>
          </a:prstGeom>
        </p:spPr>
      </p:pic>
      <p:sp>
        <p:nvSpPr>
          <p:cNvPr id="1063" name="Rectangle 151">
            <a:extLst>
              <a:ext uri="{FF2B5EF4-FFF2-40B4-BE49-F238E27FC236}">
                <a16:creationId xmlns:a16="http://schemas.microsoft.com/office/drawing/2014/main" id="{8CB5D2D7-DF65-4E86-BFBA-FFB9B5ACEB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Know the significance of Baisakhi, the harvest festival of Punjab |  Business Insider India">
            <a:extLst>
              <a:ext uri="{FF2B5EF4-FFF2-40B4-BE49-F238E27FC236}">
                <a16:creationId xmlns:a16="http://schemas.microsoft.com/office/drawing/2014/main" id="{4390F8D0-59E3-4753-8233-7829A2331BB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 b="21757"/>
          <a:stretch/>
        </p:blipFill>
        <p:spPr bwMode="auto">
          <a:xfrm>
            <a:off x="7135196" y="3707894"/>
            <a:ext cx="4292023" cy="2518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310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1" name="Rectangle 78">
            <a:extLst>
              <a:ext uri="{FF2B5EF4-FFF2-40B4-BE49-F238E27FC236}">
                <a16:creationId xmlns:a16="http://schemas.microsoft.com/office/drawing/2014/main" id="{6D24BC9E-AC6A-42EE-AFD8-B290720B84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72" name="Rectangle 80">
            <a:extLst>
              <a:ext uri="{FF2B5EF4-FFF2-40B4-BE49-F238E27FC236}">
                <a16:creationId xmlns:a16="http://schemas.microsoft.com/office/drawing/2014/main" id="{0990C621-3B8B-4820-8328-D47EF7CE823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4107624"/>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CC1CFD6-A6D8-461A-B7D6-80E642C55242}"/>
              </a:ext>
            </a:extLst>
          </p:cNvPr>
          <p:cNvSpPr>
            <a:spLocks noGrp="1"/>
          </p:cNvSpPr>
          <p:nvPr>
            <p:ph type="title"/>
          </p:nvPr>
        </p:nvSpPr>
        <p:spPr>
          <a:xfrm>
            <a:off x="1051560" y="4329321"/>
            <a:ext cx="3657600" cy="1645920"/>
          </a:xfrm>
        </p:spPr>
        <p:txBody>
          <a:bodyPr vert="horz" lIns="91440" tIns="45720" rIns="91440" bIns="45720" rtlCol="0" anchor="ctr">
            <a:normAutofit/>
          </a:bodyPr>
          <a:lstStyle/>
          <a:p>
            <a:pPr algn="ctr"/>
            <a:r>
              <a:rPr lang="en-US" sz="3600" b="1" u="sng" dirty="0"/>
              <a:t>Origins of The Khalsa on </a:t>
            </a:r>
            <a:r>
              <a:rPr lang="en-US" sz="3600" b="1" u="sng"/>
              <a:t>Vaisakhi of 1699</a:t>
            </a:r>
            <a:endParaRPr lang="en-US" sz="3600" b="1" u="sng" dirty="0"/>
          </a:p>
        </p:txBody>
      </p:sp>
      <p:pic>
        <p:nvPicPr>
          <p:cNvPr id="2052" name="Picture 4" descr="Guru Gobind Singh Ji forms the Khalsa - We are Sikhs">
            <a:extLst>
              <a:ext uri="{FF2B5EF4-FFF2-40B4-BE49-F238E27FC236}">
                <a16:creationId xmlns:a16="http://schemas.microsoft.com/office/drawing/2014/main" id="{0DBCA942-39DE-41C0-997D-EC45F56DDAC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19325" y="247552"/>
            <a:ext cx="5219271" cy="348386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Khalsa Sajna Diwas (Vaisakhi) – 14 April – Dasmesh Darbar Gurdwara Sahib">
            <a:extLst>
              <a:ext uri="{FF2B5EF4-FFF2-40B4-BE49-F238E27FC236}">
                <a16:creationId xmlns:a16="http://schemas.microsoft.com/office/drawing/2014/main" id="{55F9F854-F229-4FBE-B00D-D12C44281FD2}"/>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tretch>
            <a:fillRect/>
          </a:stretch>
        </p:blipFill>
        <p:spPr bwMode="auto">
          <a:xfrm>
            <a:off x="734433" y="376209"/>
            <a:ext cx="5522976" cy="3355207"/>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extLst>
              <a:ext uri="{FF2B5EF4-FFF2-40B4-BE49-F238E27FC236}">
                <a16:creationId xmlns:a16="http://schemas.microsoft.com/office/drawing/2014/main" id="{C1A2385B-1D2A-4E17-84FA-6CB7F0AAE47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480023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85" name="Rectangle 84">
            <a:extLst>
              <a:ext uri="{FF2B5EF4-FFF2-40B4-BE49-F238E27FC236}">
                <a16:creationId xmlns:a16="http://schemas.microsoft.com/office/drawing/2014/main" id="{5E791F2F-79DB-4CC0-9FA1-001E3E91E8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5143137"/>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itle 1">
            <a:extLst>
              <a:ext uri="{FF2B5EF4-FFF2-40B4-BE49-F238E27FC236}">
                <a16:creationId xmlns:a16="http://schemas.microsoft.com/office/drawing/2014/main" id="{6F74C3B8-9988-4BF4-BBE6-A9DCC3FFD4CD}"/>
              </a:ext>
            </a:extLst>
          </p:cNvPr>
          <p:cNvSpPr txBox="1">
            <a:spLocks/>
          </p:cNvSpPr>
          <p:nvPr/>
        </p:nvSpPr>
        <p:spPr>
          <a:xfrm>
            <a:off x="5378997" y="4237881"/>
            <a:ext cx="5880314" cy="16459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b="1" i="0" dirty="0">
                <a:solidFill>
                  <a:srgbClr val="202124"/>
                </a:solidFill>
                <a:effectLst/>
                <a:latin typeface="arial" panose="020B0604020202020204" pitchFamily="34" charset="0"/>
              </a:rPr>
              <a:t>The Khalsa tradition was initiated in 1699 by the Tenth Guru of Sikhism, Guru Gobind Singh</a:t>
            </a:r>
            <a:r>
              <a:rPr lang="en-GB" sz="1800" b="0" i="0" dirty="0">
                <a:solidFill>
                  <a:srgbClr val="202124"/>
                </a:solidFill>
                <a:effectLst/>
                <a:latin typeface="arial" panose="020B0604020202020204" pitchFamily="34" charset="0"/>
              </a:rPr>
              <a:t>. Its formation was a key event in the history of Sikhism. The founding of Khalsa is celebrated by Sikhs during the festival of Vaisakhi.</a:t>
            </a:r>
            <a:endParaRPr lang="en-US" sz="1800" dirty="0"/>
          </a:p>
        </p:txBody>
      </p:sp>
    </p:spTree>
    <p:extLst>
      <p:ext uri="{BB962C8B-B14F-4D97-AF65-F5344CB8AC3E}">
        <p14:creationId xmlns:p14="http://schemas.microsoft.com/office/powerpoint/2010/main" val="2281018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818A7-DFBA-4F13-BC5F-19F581858EF1}"/>
              </a:ext>
            </a:extLst>
          </p:cNvPr>
          <p:cNvSpPr>
            <a:spLocks noGrp="1"/>
          </p:cNvSpPr>
          <p:nvPr>
            <p:ph type="title"/>
          </p:nvPr>
        </p:nvSpPr>
        <p:spPr/>
        <p:txBody>
          <a:bodyPr/>
          <a:lstStyle/>
          <a:p>
            <a:r>
              <a:rPr lang="en-GB" b="1" dirty="0">
                <a:solidFill>
                  <a:srgbClr val="FFC000"/>
                </a:solidFill>
              </a:rPr>
              <a:t>Videos On Vaisakhi</a:t>
            </a:r>
          </a:p>
        </p:txBody>
      </p:sp>
      <p:sp>
        <p:nvSpPr>
          <p:cNvPr id="4" name="TextBox 3">
            <a:extLst>
              <a:ext uri="{FF2B5EF4-FFF2-40B4-BE49-F238E27FC236}">
                <a16:creationId xmlns:a16="http://schemas.microsoft.com/office/drawing/2014/main" id="{DB9D53C6-C981-4566-9BC4-D72089CFCC63}"/>
              </a:ext>
            </a:extLst>
          </p:cNvPr>
          <p:cNvSpPr txBox="1"/>
          <p:nvPr/>
        </p:nvSpPr>
        <p:spPr>
          <a:xfrm>
            <a:off x="1323975" y="2415272"/>
            <a:ext cx="6800850" cy="369332"/>
          </a:xfrm>
          <a:prstGeom prst="rect">
            <a:avLst/>
          </a:prstGeom>
          <a:noFill/>
        </p:spPr>
        <p:txBody>
          <a:bodyPr wrap="square">
            <a:spAutoFit/>
          </a:bodyPr>
          <a:lstStyle/>
          <a:p>
            <a:r>
              <a:rPr lang="en-GB">
                <a:hlinkClick r:id="rId2"/>
              </a:rPr>
              <a:t>https://www.bbc.co.uk/bitesize/topics/zsjpyrd/articles/z6qqy9q</a:t>
            </a:r>
            <a:r>
              <a:rPr lang="en-GB"/>
              <a:t> </a:t>
            </a:r>
            <a:endParaRPr lang="en-GB" dirty="0"/>
          </a:p>
        </p:txBody>
      </p:sp>
      <p:sp>
        <p:nvSpPr>
          <p:cNvPr id="6" name="TextBox 5">
            <a:extLst>
              <a:ext uri="{FF2B5EF4-FFF2-40B4-BE49-F238E27FC236}">
                <a16:creationId xmlns:a16="http://schemas.microsoft.com/office/drawing/2014/main" id="{C5B0E929-8159-4DE7-BCD3-CCD6BC74DC71}"/>
              </a:ext>
            </a:extLst>
          </p:cNvPr>
          <p:cNvSpPr txBox="1"/>
          <p:nvPr/>
        </p:nvSpPr>
        <p:spPr>
          <a:xfrm>
            <a:off x="1323975" y="3324522"/>
            <a:ext cx="6096000" cy="369332"/>
          </a:xfrm>
          <a:prstGeom prst="rect">
            <a:avLst/>
          </a:prstGeom>
          <a:noFill/>
        </p:spPr>
        <p:txBody>
          <a:bodyPr wrap="square">
            <a:spAutoFit/>
          </a:bodyPr>
          <a:lstStyle/>
          <a:p>
            <a:r>
              <a:rPr lang="en-GB">
                <a:hlinkClick r:id="rId3"/>
              </a:rPr>
              <a:t>https://www.youtube.com/watch?v=QXiTfSzXbm0</a:t>
            </a:r>
            <a:r>
              <a:rPr lang="en-GB"/>
              <a:t> </a:t>
            </a:r>
            <a:endParaRPr lang="en-GB" dirty="0"/>
          </a:p>
        </p:txBody>
      </p:sp>
      <p:sp>
        <p:nvSpPr>
          <p:cNvPr id="8" name="TextBox 7">
            <a:extLst>
              <a:ext uri="{FF2B5EF4-FFF2-40B4-BE49-F238E27FC236}">
                <a16:creationId xmlns:a16="http://schemas.microsoft.com/office/drawing/2014/main" id="{1E18F26A-012F-43EC-85D6-10FBEB2205F4}"/>
              </a:ext>
            </a:extLst>
          </p:cNvPr>
          <p:cNvSpPr txBox="1"/>
          <p:nvPr/>
        </p:nvSpPr>
        <p:spPr>
          <a:xfrm>
            <a:off x="1323975" y="4307378"/>
            <a:ext cx="6096000" cy="369332"/>
          </a:xfrm>
          <a:prstGeom prst="rect">
            <a:avLst/>
          </a:prstGeom>
          <a:noFill/>
        </p:spPr>
        <p:txBody>
          <a:bodyPr wrap="square">
            <a:spAutoFit/>
          </a:bodyPr>
          <a:lstStyle/>
          <a:p>
            <a:r>
              <a:rPr lang="en-GB">
                <a:hlinkClick r:id="rId4"/>
              </a:rPr>
              <a:t>https://www.youtube.com/watch?v=_fffDtJWUaM</a:t>
            </a:r>
            <a:r>
              <a:rPr lang="en-GB"/>
              <a:t> </a:t>
            </a:r>
            <a:endParaRPr lang="en-GB" dirty="0"/>
          </a:p>
        </p:txBody>
      </p:sp>
      <p:pic>
        <p:nvPicPr>
          <p:cNvPr id="1026" name="Picture 2" descr="Khanda is the Most Significant Symbol of Sikhism, Decorated with a Lion  Stock Vector - Illustration of incredible, kirpan: 152251164">
            <a:extLst>
              <a:ext uri="{FF2B5EF4-FFF2-40B4-BE49-F238E27FC236}">
                <a16:creationId xmlns:a16="http://schemas.microsoft.com/office/drawing/2014/main" id="{3C29A644-44A8-4779-A414-C8478DD7105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5324"/>
          <a:stretch/>
        </p:blipFill>
        <p:spPr bwMode="auto">
          <a:xfrm>
            <a:off x="7760755" y="171450"/>
            <a:ext cx="4048658" cy="6028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52093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363</TotalTime>
  <Words>378</Words>
  <Application>Microsoft Office PowerPoint</Application>
  <PresentationFormat>Widescreen</PresentationFormat>
  <Paragraphs>23</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Aharoni</vt:lpstr>
      <vt:lpstr>Amasis MT Pro Black</vt:lpstr>
      <vt:lpstr>arial</vt:lpstr>
      <vt:lpstr>arial</vt:lpstr>
      <vt:lpstr>Calibri</vt:lpstr>
      <vt:lpstr>Calibri Light</vt:lpstr>
      <vt:lpstr>ReithSans</vt:lpstr>
      <vt:lpstr>Office Theme</vt:lpstr>
      <vt:lpstr>PowerPoint Presentation</vt:lpstr>
      <vt:lpstr>The Beginning</vt:lpstr>
      <vt:lpstr>Facts About Sikhism</vt:lpstr>
      <vt:lpstr>A Few More Images of Sikhism</vt:lpstr>
      <vt:lpstr>Vaisakhi - the Sikh New Year festival - is one of the most important dates in the Sikh calendar. It marks the start of the Punjabi New Year, but it is also a day to celebrate - 1699 - the year when the Khalsa was formed.</vt:lpstr>
      <vt:lpstr>The Origins of Vaisakhi (Also Spelt Baisakhi)</vt:lpstr>
      <vt:lpstr>Origins of The Khalsa on Vaisakhi of 1699</vt:lpstr>
      <vt:lpstr>Videos On Vaisakhi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Jatinder Parmar</dc:creator>
  <cp:lastModifiedBy>Sadia Arif</cp:lastModifiedBy>
  <cp:revision>2</cp:revision>
  <dcterms:created xsi:type="dcterms:W3CDTF">2022-03-09T09:32:03Z</dcterms:created>
  <dcterms:modified xsi:type="dcterms:W3CDTF">2022-03-28T14:25:12Z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72f14c-d40a-4996-84a9-078c3b8640e0_Enabled">
    <vt:lpwstr>true</vt:lpwstr>
  </property>
  <property fmtid="{D5CDD505-2E9C-101B-9397-08002B2CF9AE}" pid="3" name="MSIP_Label_f472f14c-d40a-4996-84a9-078c3b8640e0_SetDate">
    <vt:lpwstr>2022-03-16T09:22:34Z</vt:lpwstr>
  </property>
  <property fmtid="{D5CDD505-2E9C-101B-9397-08002B2CF9AE}" pid="4" name="MSIP_Label_f472f14c-d40a-4996-84a9-078c3b8640e0_Method">
    <vt:lpwstr>Privileged</vt:lpwstr>
  </property>
  <property fmtid="{D5CDD505-2E9C-101B-9397-08002B2CF9AE}" pid="5" name="MSIP_Label_f472f14c-d40a-4996-84a9-078c3b8640e0_Name">
    <vt:lpwstr>f472f14c-d40a-4996-84a9-078c3b8640e0</vt:lpwstr>
  </property>
  <property fmtid="{D5CDD505-2E9C-101B-9397-08002B2CF9AE}" pid="6" name="MSIP_Label_f472f14c-d40a-4996-84a9-078c3b8640e0_SiteId">
    <vt:lpwstr>cd62b7dd-4b48-44bd-90e7-e143a22c8ead</vt:lpwstr>
  </property>
  <property fmtid="{D5CDD505-2E9C-101B-9397-08002B2CF9AE}" pid="7" name="MSIP_Label_f472f14c-d40a-4996-84a9-078c3b8640e0_ActionId">
    <vt:lpwstr>a2eca047-d161-427c-a637-aaaace8f1ae3</vt:lpwstr>
  </property>
  <property fmtid="{D5CDD505-2E9C-101B-9397-08002B2CF9AE}" pid="8" name="MSIP_Label_f472f14c-d40a-4996-84a9-078c3b8640e0_ContentBits">
    <vt:lpwstr>2</vt:lpwstr>
  </property>
  <property fmtid="{D5CDD505-2E9C-101B-9397-08002B2CF9AE}" pid="9" name="ClassificationContentMarkingFooterLocations">
    <vt:lpwstr>Office Theme:8</vt:lpwstr>
  </property>
  <property fmtid="{D5CDD505-2E9C-101B-9397-08002B2CF9AE}" pid="10" name="ClassificationContentMarkingFooterText">
    <vt:lpwstr>Internal</vt:lpwstr>
  </property>
</Properties>
</file>